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62"/>
  </p:notesMasterIdLst>
  <p:sldIdLst>
    <p:sldId id="620" r:id="rId2"/>
    <p:sldId id="256" r:id="rId3"/>
    <p:sldId id="621" r:id="rId4"/>
    <p:sldId id="622" r:id="rId5"/>
    <p:sldId id="617" r:id="rId6"/>
    <p:sldId id="619" r:id="rId7"/>
    <p:sldId id="616" r:id="rId8"/>
    <p:sldId id="615" r:id="rId9"/>
    <p:sldId id="618" r:id="rId10"/>
    <p:sldId id="272" r:id="rId11"/>
    <p:sldId id="271" r:id="rId12"/>
    <p:sldId id="289" r:id="rId13"/>
    <p:sldId id="332" r:id="rId14"/>
    <p:sldId id="273" r:id="rId15"/>
    <p:sldId id="280" r:id="rId16"/>
    <p:sldId id="336" r:id="rId17"/>
    <p:sldId id="288" r:id="rId18"/>
    <p:sldId id="292" r:id="rId19"/>
    <p:sldId id="293" r:id="rId20"/>
    <p:sldId id="296" r:id="rId21"/>
    <p:sldId id="297" r:id="rId22"/>
    <p:sldId id="320" r:id="rId23"/>
    <p:sldId id="304" r:id="rId24"/>
    <p:sldId id="305" r:id="rId25"/>
    <p:sldId id="313" r:id="rId26"/>
    <p:sldId id="319" r:id="rId27"/>
    <p:sldId id="310" r:id="rId28"/>
    <p:sldId id="308" r:id="rId29"/>
    <p:sldId id="309" r:id="rId30"/>
    <p:sldId id="342" r:id="rId31"/>
    <p:sldId id="625" r:id="rId32"/>
    <p:sldId id="626" r:id="rId33"/>
    <p:sldId id="623" r:id="rId34"/>
    <p:sldId id="269" r:id="rId35"/>
    <p:sldId id="331" r:id="rId36"/>
    <p:sldId id="346" r:id="rId37"/>
    <p:sldId id="347" r:id="rId38"/>
    <p:sldId id="257" r:id="rId39"/>
    <p:sldId id="258" r:id="rId40"/>
    <p:sldId id="259" r:id="rId41"/>
    <p:sldId id="260" r:id="rId42"/>
    <p:sldId id="337" r:id="rId43"/>
    <p:sldId id="261" r:id="rId44"/>
    <p:sldId id="338" r:id="rId45"/>
    <p:sldId id="262" r:id="rId46"/>
    <p:sldId id="341" r:id="rId47"/>
    <p:sldId id="263" r:id="rId48"/>
    <p:sldId id="339" r:id="rId49"/>
    <p:sldId id="264" r:id="rId50"/>
    <p:sldId id="265" r:id="rId51"/>
    <p:sldId id="266" r:id="rId52"/>
    <p:sldId id="344" r:id="rId53"/>
    <p:sldId id="340" r:id="rId54"/>
    <p:sldId id="348" r:id="rId55"/>
    <p:sldId id="631" r:id="rId56"/>
    <p:sldId id="628" r:id="rId57"/>
    <p:sldId id="629" r:id="rId58"/>
    <p:sldId id="630" r:id="rId59"/>
    <p:sldId id="312" r:id="rId60"/>
    <p:sldId id="627" r:id="rId61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C27"/>
    <a:srgbClr val="000066"/>
    <a:srgbClr val="008000"/>
    <a:srgbClr val="FAEE94"/>
    <a:srgbClr val="FCFF0F"/>
    <a:srgbClr val="1B4145"/>
    <a:srgbClr val="55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6154" autoAdjust="0"/>
  </p:normalViewPr>
  <p:slideViewPr>
    <p:cSldViewPr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="" xmlns:a16="http://schemas.microsoft.com/office/drawing/2014/main" id="{345F072D-2843-486B-B504-A2A689CFD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3EB0BE04-BED5-431A-9FBD-E67B3C26600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6A3186-23D7-4D83-99FE-70DC056DBC1C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="" xmlns:a16="http://schemas.microsoft.com/office/drawing/2014/main" id="{71EB59C4-288A-4340-A316-6BFE6236B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="" xmlns:a16="http://schemas.microsoft.com/office/drawing/2014/main" id="{042A14E0-4991-452B-8EE7-AA5ED51A0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pt-BR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DF0ED117-998C-400C-8C0B-9822B80716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650E3665-84ED-453F-B42D-AE13BF5CA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A2DA06-1CCB-4197-9B87-C2D37F17234C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F38E15B6-DE96-4247-ADA2-BABD3C0A65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="" xmlns:a16="http://schemas.microsoft.com/office/drawing/2014/main" id="{7FDD8778-A3A3-40A9-AC3F-AA9D282148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="" xmlns:a16="http://schemas.microsoft.com/office/drawing/2014/main" id="{2CFC821D-882B-4600-90C5-4B963793CC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="" xmlns:a16="http://schemas.microsoft.com/office/drawing/2014/main" id="{AD1B42B0-DF01-476A-9263-4AA4621816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="" xmlns:a16="http://schemas.microsoft.com/office/drawing/2014/main" id="{89D5B89E-DFF6-4F9E-BC90-E3B6FCF917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="" xmlns:a16="http://schemas.microsoft.com/office/drawing/2014/main" id="{708C36D5-0675-4AB5-847C-B4DD3A5CA3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="" xmlns:a16="http://schemas.microsoft.com/office/drawing/2014/main" id="{4777A260-14DE-4987-B202-E8CAC83716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="" xmlns:a16="http://schemas.microsoft.com/office/drawing/2014/main" id="{414B2632-A3C6-4304-BD57-D122E43673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5479AFE1-E2AE-4679-81F6-60544B3495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0C65D29D-B458-4DC3-BC2C-CFAB4ADBDA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87C86FA5-BDA3-4165-A1CD-C9ED708724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1485F3B4-0FBE-4EDA-816B-8B015105AC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48B90971-5A28-4D7B-BB13-D17B26774B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E31AC8E2-411C-4915-9EAA-41CB60E9E9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6810E150-808D-4F3C-9F3D-0E7A98869F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="" xmlns:a16="http://schemas.microsoft.com/office/drawing/2014/main" id="{69E7A199-A818-4F72-BCA8-371BDA9713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4345DCAE-99F5-496A-BFD2-69AAE28C56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="" xmlns:a16="http://schemas.microsoft.com/office/drawing/2014/main" id="{1E7C1461-FBF2-4D34-8BA0-B01B5F6E2A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572D2D43-7D2C-4696-A532-6D9ACB94E9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43955A07-C593-45D1-8F22-1B402A7AF1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F7C15068-5AE1-4DCA-BB29-1E6CAE64A8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="" xmlns:a16="http://schemas.microsoft.com/office/drawing/2014/main" id="{3CC5BE2E-1613-45BE-9EEB-7BD7CD758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="" xmlns:a16="http://schemas.microsoft.com/office/drawing/2014/main" id="{9E5AB36B-65E8-44F2-BFD7-CC59098864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="" xmlns:a16="http://schemas.microsoft.com/office/drawing/2014/main" id="{14D25948-59F0-47CC-98CB-D20E89465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="" xmlns:a16="http://schemas.microsoft.com/office/drawing/2014/main" id="{F17DD735-65F9-4F88-B2F7-F41E5DE0C8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="" xmlns:a16="http://schemas.microsoft.com/office/drawing/2014/main" id="{A23EC57D-2962-4560-8FD6-60A13852F8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86C1F28E-69CE-4C23-A283-605A125738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="" xmlns:a16="http://schemas.microsoft.com/office/drawing/2014/main" id="{EA3213E2-F327-41EC-AD85-D5E9719C88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="" xmlns:a16="http://schemas.microsoft.com/office/drawing/2014/main" id="{D675B78C-32D2-4C4A-8BAC-9531CA6707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="" xmlns:a16="http://schemas.microsoft.com/office/drawing/2014/main" id="{9A7B9A76-25C0-4ADB-92C9-ACDD1C570E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="" xmlns:a16="http://schemas.microsoft.com/office/drawing/2014/main" id="{78002150-3FD1-484F-A49B-D6F2C0FD40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="" xmlns:a16="http://schemas.microsoft.com/office/drawing/2014/main" id="{2795AE46-B369-452A-9546-4D52750EBA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="" xmlns:a16="http://schemas.microsoft.com/office/drawing/2014/main" id="{E98D4F0A-21F5-4D24-A0B9-B697D4724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="" xmlns:a16="http://schemas.microsoft.com/office/drawing/2014/main" id="{FA535859-3045-4E18-A422-C9761A1F60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="" xmlns:a16="http://schemas.microsoft.com/office/drawing/2014/main" id="{45059F3A-E433-49AA-B548-C1CDCD31F8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="" xmlns:a16="http://schemas.microsoft.com/office/drawing/2014/main" id="{5F6CF444-D7B9-4B08-BAC9-B06757FC05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="" xmlns:a16="http://schemas.microsoft.com/office/drawing/2014/main" id="{E71298C1-B2E0-4142-B124-B04C4FF909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="" xmlns:a16="http://schemas.microsoft.com/office/drawing/2014/main" id="{4951F9D6-B897-493F-98FD-F2994C18E8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="" xmlns:a16="http://schemas.microsoft.com/office/drawing/2014/main" id="{22BC696D-3CD8-48A0-B862-4A530A1500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>
            <a:extLst>
              <a:ext uri="{FF2B5EF4-FFF2-40B4-BE49-F238E27FC236}">
                <a16:creationId xmlns="" xmlns:a16="http://schemas.microsoft.com/office/drawing/2014/main" id="{952CD42C-58B6-4AA5-B6AA-26D8B6B3DC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="" xmlns:a16="http://schemas.microsoft.com/office/drawing/2014/main" id="{945F3567-EF7E-471A-8774-48EA8E47BC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="" xmlns:a16="http://schemas.microsoft.com/office/drawing/2014/main" id="{587338A0-F9DD-4227-AFF2-B063730B29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="" xmlns:a16="http://schemas.microsoft.com/office/drawing/2014/main" id="{10510704-C539-4794-A83F-10623521BF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="" xmlns:a16="http://schemas.microsoft.com/office/drawing/2014/main" id="{5D7C043C-E25B-47B6-B1B9-72CD66A146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EF7953CB-EC81-4063-A8C9-74469ECEA0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="" xmlns:a16="http://schemas.microsoft.com/office/drawing/2014/main" id="{A6631D4F-7406-4353-989B-21200308B2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="" xmlns:a16="http://schemas.microsoft.com/office/drawing/2014/main" id="{1B2E264B-9E11-4143-9129-AE0A0F4CD9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="" xmlns:a16="http://schemas.microsoft.com/office/drawing/2014/main" id="{D216EF7F-85E5-42FD-A9C8-6F5820779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="" xmlns:a16="http://schemas.microsoft.com/office/drawing/2014/main" id="{E2E4ECF6-5D25-4DA2-9637-ADA130B4F5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>
            <a:extLst>
              <a:ext uri="{FF2B5EF4-FFF2-40B4-BE49-F238E27FC236}">
                <a16:creationId xmlns="" xmlns:a16="http://schemas.microsoft.com/office/drawing/2014/main" id="{169047B2-C9EA-4E69-ACB4-19DAC11F38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="" xmlns:a16="http://schemas.microsoft.com/office/drawing/2014/main" id="{63B04C11-AF13-4B6D-80C5-DE95FF144A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7DC30345-2FBB-465A-AAED-3F2D38B9B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="" xmlns:a16="http://schemas.microsoft.com/office/drawing/2014/main" id="{ED008C4A-CAEE-4B4A-8BD3-BFEF6B932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="" xmlns:a16="http://schemas.microsoft.com/office/drawing/2014/main" id="{6F6A5D78-AD57-47F8-9873-7AC3153396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="" xmlns:a16="http://schemas.microsoft.com/office/drawing/2014/main" id="{C7FD05FD-C15B-473B-9421-9AA82812E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>
            <a:extLst>
              <a:ext uri="{FF2B5EF4-FFF2-40B4-BE49-F238E27FC236}">
                <a16:creationId xmlns="" xmlns:a16="http://schemas.microsoft.com/office/drawing/2014/main" id="{AB6B9DA3-3680-4F0B-AEDE-9A3F6000F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="" xmlns:a16="http://schemas.microsoft.com/office/drawing/2014/main" id="{CCBC3BD4-AB52-42D4-848F-28CC28C491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="" xmlns:a16="http://schemas.microsoft.com/office/drawing/2014/main" id="{F44AA3E5-EB99-4AED-9785-70029782CE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="" xmlns:a16="http://schemas.microsoft.com/office/drawing/2014/main" id="{77C613C0-3DAD-482A-82CC-3E6B5E03F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>
            <a:extLst>
              <a:ext uri="{FF2B5EF4-FFF2-40B4-BE49-F238E27FC236}">
                <a16:creationId xmlns="" xmlns:a16="http://schemas.microsoft.com/office/drawing/2014/main" id="{9F955E7E-FE41-47D0-B7CB-DD3D26FA0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="" xmlns:a16="http://schemas.microsoft.com/office/drawing/2014/main" id="{D22930C5-C382-4605-A2B8-3EB9EDDF69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="" xmlns:a16="http://schemas.microsoft.com/office/drawing/2014/main" id="{C6E9D77A-65E9-459D-B454-8CC009D2ED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="" xmlns:a16="http://schemas.microsoft.com/office/drawing/2014/main" id="{4AC9BBBA-4B4A-4B7C-92AF-3D9E4AA9B0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="" xmlns:a16="http://schemas.microsoft.com/office/drawing/2014/main" id="{A073755F-FB7F-4F97-9C0E-FE4C390A53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="" xmlns:a16="http://schemas.microsoft.com/office/drawing/2014/main" id="{1EF29DA0-CC45-48E3-9213-08AC5B0F60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="" xmlns:a16="http://schemas.microsoft.com/office/drawing/2014/main" id="{D2F3AAC9-DB1A-41D7-A33C-4FC5647BB6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36177D56-B8EE-491C-9E3E-BF5FE0604B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="" xmlns:a16="http://schemas.microsoft.com/office/drawing/2014/main" id="{F1258650-8952-4881-9E09-9A3F6622BC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D1DD3B54-6443-498E-B83F-DEB0D7D3B7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773B66A8-AAFF-41D8-ABD8-A63140AABD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07EF800F-7BF9-48F2-B147-FC8BD81647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E773F52B-1887-4088-B9FE-2DB58D066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jdelijke aanduiding voor dia-afbeelding 1">
            <a:extLst>
              <a:ext uri="{FF2B5EF4-FFF2-40B4-BE49-F238E27FC236}">
                <a16:creationId xmlns="" xmlns:a16="http://schemas.microsoft.com/office/drawing/2014/main" id="{7E88B49B-954A-4F69-A760-F3D6317EA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Tijdelijke aanduiding voor notities 2">
            <a:extLst>
              <a:ext uri="{FF2B5EF4-FFF2-40B4-BE49-F238E27FC236}">
                <a16:creationId xmlns="" xmlns:a16="http://schemas.microsoft.com/office/drawing/2014/main" id="{943BC9DC-0E69-4712-847E-0FFBD855F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nl-NL"/>
          </a:p>
        </p:txBody>
      </p:sp>
      <p:sp>
        <p:nvSpPr>
          <p:cNvPr id="106500" name="Tijdelijke aanduiding voor dianummer 3">
            <a:extLst>
              <a:ext uri="{FF2B5EF4-FFF2-40B4-BE49-F238E27FC236}">
                <a16:creationId xmlns="" xmlns:a16="http://schemas.microsoft.com/office/drawing/2014/main" id="{CA4DB530-2BE8-4083-95BB-9964861D6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5B0536-89CC-4FE4-9370-67780DB6D2E1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="" xmlns:a16="http://schemas.microsoft.com/office/drawing/2014/main" id="{DC5C5B37-0467-42DB-BAE4-A204E6A772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="" xmlns:a16="http://schemas.microsoft.com/office/drawing/2014/main" id="{07A5D7B8-40E0-4E35-AF4F-3885BD5F43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9CD73A4E-84C4-47F2-B24F-19A245D195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="" xmlns:a16="http://schemas.microsoft.com/office/drawing/2014/main" id="{14BB3E04-A60D-48CC-9AC0-173C499CC1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446B05AF-1493-4A62-911E-87573AFB6C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="" xmlns:a16="http://schemas.microsoft.com/office/drawing/2014/main" id="{63A709CD-ED82-460B-BE84-0AAB2C2891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="" xmlns:a16="http://schemas.microsoft.com/office/drawing/2014/main" id="{9E0520A7-1CCE-4E35-8055-D6B84A2C99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="" xmlns:a16="http://schemas.microsoft.com/office/drawing/2014/main" id="{891CF35A-1A73-4294-86A6-C8E24798D5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="" xmlns:a16="http://schemas.microsoft.com/office/drawing/2014/main" id="{82A6A6B9-942D-4428-BBC5-0EDC2F8067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="" xmlns:a16="http://schemas.microsoft.com/office/drawing/2014/main" id="{896D20F0-9E0C-4136-8598-C27AF9AFEA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pt-BR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63598C35-DFE5-4001-A7E9-D6098A0B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1A8D3-661B-405A-887A-1012D248AFAF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B8AC777-1AC0-46F9-A446-DC2AFCA4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FC288A02-390F-439B-9E9D-C0B28CE2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25D3-4FE4-4C23-B92A-B16195CB7BC3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5362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40E07CB-80B8-4E42-A9E8-0E79E8C8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735A-579F-4EEA-A70E-9E216A2065AC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F25EB4D4-513F-439F-BF10-ADFA64E1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A2E8718-86CF-46A3-96E9-918D0CF9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6343-D945-40F3-8AE9-D9CFA717B3B0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183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7D4E1BCC-F2F8-47E0-80A8-D4349667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7E2E5-82AE-4097-9EF0-1DF1338BCEA7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B485FAE-F6D6-43C3-8524-7AD10CCC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09B6A9E-3E7E-48A9-98E4-E6FD5855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FE163-7DDF-4DB2-A9DD-4272E8F3202D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21606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="" xmlns:a16="http://schemas.microsoft.com/office/drawing/2014/main" id="{50EC0EB4-A1B9-4E31-99F6-03F4E4A0D40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882AD-0E1B-47B9-B1D5-1E7580E2D50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2353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74D830DE-105D-4FB0-91CA-6886EE2F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BE46-2D6C-4A4D-86B9-D1950CD2A81F}" type="datetime1">
              <a:rPr lang="en-US"/>
              <a:pPr>
                <a:defRPr/>
              </a:pPr>
              <a:t>10/1/19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2ABECF3A-CB31-415B-8CDE-68409D0D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JOCUM BH, Jesus ama as crianças em risco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E53441AC-2C0D-45C7-9E38-B71558DC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05EAB-6091-4DA3-915B-04FDCBDB70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10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2EC43EFC-79E8-48F9-B118-676149FD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D78D-259B-4066-BA22-3A5EC166A624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5EA33966-E4F0-41FB-A0D8-0B3B6AA9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870B594-6A99-47A1-B921-4B85C52E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C2F0E-3569-4097-9E2C-10441F088187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50671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B890747-6C4B-489A-9A3A-DB4EE75E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33136-42D9-49F6-BE3C-DA06BF5A5D42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50604697-F774-4929-858A-6C9C26F5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4395703-D8B0-421C-813D-BBD48B23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9E31-C9B1-41A6-94A6-5C2729E110EB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3964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="" xmlns:a16="http://schemas.microsoft.com/office/drawing/2014/main" id="{DDD49997-18E3-45E8-8105-3BA9AF2F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FC3B-87FE-416E-829F-DDD2E7FBAA16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="" xmlns:a16="http://schemas.microsoft.com/office/drawing/2014/main" id="{57D93F7D-3DCC-42A8-8921-142F5B90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="" xmlns:a16="http://schemas.microsoft.com/office/drawing/2014/main" id="{FF4846D5-B389-4EAE-9F43-8919F42B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191A9-1EE0-40AC-BA71-B915B1278573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9549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="" xmlns:a16="http://schemas.microsoft.com/office/drawing/2014/main" id="{9A6602F9-C80D-46B1-B80E-6AD51164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57BDB-2D5D-442D-A013-14CDA09284A8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="" xmlns:a16="http://schemas.microsoft.com/office/drawing/2014/main" id="{63E0845E-8B13-4580-91F1-CD94FE0E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="" xmlns:a16="http://schemas.microsoft.com/office/drawing/2014/main" id="{0F946477-E464-4D52-9678-072215B7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E130-DEB5-4984-8ECA-DAC270906318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4273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="" xmlns:a16="http://schemas.microsoft.com/office/drawing/2014/main" id="{ADA7EC21-9942-4DDC-BE15-BD2EB25F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C26B9-4CBF-4F93-AEFF-9B58F8D1F55B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="" xmlns:a16="http://schemas.microsoft.com/office/drawing/2014/main" id="{036561C1-E7EE-46C3-8916-49D67406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="" xmlns:a16="http://schemas.microsoft.com/office/drawing/2014/main" id="{CA142931-8275-485C-AC3C-B6958066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EFF7-8DE0-41CA-8524-C8D2230B94A4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7996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="" xmlns:a16="http://schemas.microsoft.com/office/drawing/2014/main" id="{7AD9F690-2A83-47EE-B908-87A4A781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65B7-320A-4E10-965B-6E83E0409DDD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="" xmlns:a16="http://schemas.microsoft.com/office/drawing/2014/main" id="{B3B07073-ADE0-47BE-AB57-BDA500BB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="" xmlns:a16="http://schemas.microsoft.com/office/drawing/2014/main" id="{6F3AD1C6-26AC-4007-BE75-831211CCE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E6E2-28EE-47F2-B998-AFC4A1408BFB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2091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pt-BR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="" xmlns:a16="http://schemas.microsoft.com/office/drawing/2014/main" id="{BF58AA4D-82B0-4F26-B465-78524A9D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53AF-6C12-4A1C-9A43-65B9CD2FA63B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="" xmlns:a16="http://schemas.microsoft.com/office/drawing/2014/main" id="{F307F09E-7630-48A5-A3E8-580E2E1EA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="" xmlns:a16="http://schemas.microsoft.com/office/drawing/2014/main" id="{988DA0A3-F62B-4700-998E-DA96CF3D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3EDB-7B2D-4F31-BA66-0EB655993EE8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6428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pt-BR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="" xmlns:a16="http://schemas.microsoft.com/office/drawing/2014/main" id="{FA1D82FA-0F81-4770-8B2B-B4E138B2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5568-DE45-42E0-9E86-EBF6033D5766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="" xmlns:a16="http://schemas.microsoft.com/office/drawing/2014/main" id="{1A4A05CD-8BCD-4D65-826D-89DCDF26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="" xmlns:a16="http://schemas.microsoft.com/office/drawing/2014/main" id="{2C7A6744-1F3A-4032-A870-D5029528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E052E-D80E-47F6-B741-ACD9187ACBFB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3213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="" xmlns:a16="http://schemas.microsoft.com/office/drawing/2014/main" id="{5D67A849-C796-470D-A47A-F1507F41B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stijl te bewerken</a:t>
            </a:r>
            <a:endParaRPr lang="pt-BR" altLang="nl-NL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="" xmlns:a16="http://schemas.microsoft.com/office/drawing/2014/main" id="{8C9C10CE-2FE2-4F77-8D3F-9D9F742DF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pt-BR" alt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C560D4B-FC90-4DC0-B69C-98FA09B70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4A02C6-5A3A-4C73-9AA6-201EBC426CA5}" type="datetimeFigureOut">
              <a:rPr lang="pt-BR"/>
              <a:pPr>
                <a:defRPr/>
              </a:pPr>
              <a:t>01/10/2019</a:t>
            </a:fld>
            <a:endParaRPr lang="pt-BR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DD701B6-DC46-4DA2-A7B3-D036F0469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CED6BEC-3743-4D7E-9D1E-C162FF324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B5A15C-19C7-42A6-8837-7500AF404574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facebook.com/jeannette.lukasse/" TargetMode="External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2">
            <a:extLst>
              <a:ext uri="{FF2B5EF4-FFF2-40B4-BE49-F238E27FC236}">
                <a16:creationId xmlns="" xmlns:a16="http://schemas.microsoft.com/office/drawing/2014/main" id="{CB49FEA7-E43E-4F2E-8CCF-5572F583DF66}"/>
              </a:ext>
            </a:extLst>
          </p:cNvPr>
          <p:cNvSpPr txBox="1"/>
          <p:nvPr/>
        </p:nvSpPr>
        <p:spPr>
          <a:xfrm>
            <a:off x="1728788" y="5386388"/>
            <a:ext cx="5686425" cy="2063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 sz="2500" b="1" spc="175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250" b="1" spc="175" dirty="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rPr>
              <a:t>October 1 to 4,</a:t>
            </a:r>
            <a:r>
              <a:rPr sz="1200" b="1" spc="87" dirty="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rPr>
              <a:t> 2019</a:t>
            </a:r>
          </a:p>
        </p:txBody>
      </p:sp>
      <p:sp>
        <p:nvSpPr>
          <p:cNvPr id="95" name="TextBox 3">
            <a:extLst>
              <a:ext uri="{FF2B5EF4-FFF2-40B4-BE49-F238E27FC236}">
                <a16:creationId xmlns="" xmlns:a16="http://schemas.microsoft.com/office/drawing/2014/main" id="{8F8FC0DD-E87F-459A-9CE3-CD2356385449}"/>
              </a:ext>
            </a:extLst>
          </p:cNvPr>
          <p:cNvSpPr txBox="1"/>
          <p:nvPr/>
        </p:nvSpPr>
        <p:spPr>
          <a:xfrm>
            <a:off x="1728788" y="1214438"/>
            <a:ext cx="5686425" cy="4222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 b="1" spc="56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/>
              <a:t>BARRA DA TIJUCA, RIO DE JANEIRO</a:t>
            </a:r>
          </a:p>
        </p:txBody>
      </p:sp>
      <p:pic>
        <p:nvPicPr>
          <p:cNvPr id="5124" name="Picture 4" descr="Picture 4">
            <a:extLst>
              <a:ext uri="{FF2B5EF4-FFF2-40B4-BE49-F238E27FC236}">
                <a16:creationId xmlns="" xmlns:a16="http://schemas.microsoft.com/office/drawing/2014/main" id="{35929E7A-8D97-4210-A08B-F559660D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743075"/>
            <a:ext cx="45624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eral">
            <a:extLst>
              <a:ext uri="{FF2B5EF4-FFF2-40B4-BE49-F238E27FC236}">
                <a16:creationId xmlns="" xmlns:a16="http://schemas.microsoft.com/office/drawing/2014/main" id="{A0948A66-47C4-43F2-81DC-318CCDD7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016" y="2695384"/>
            <a:ext cx="9601200" cy="423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Rectangle 5">
            <a:extLst>
              <a:ext uri="{FF2B5EF4-FFF2-40B4-BE49-F238E27FC236}">
                <a16:creationId xmlns="" xmlns:a16="http://schemas.microsoft.com/office/drawing/2014/main" id="{B45B4707-DE99-4119-B132-833A19EDB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6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="" xmlns:a16="http://schemas.microsoft.com/office/drawing/2014/main" id="{80B6A8A1-636B-4870-9F3A-7BAFFC1B7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1620838"/>
            <a:ext cx="836295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6300" b="1">
                <a:solidFill>
                  <a:schemeClr val="bg1"/>
                </a:solidFill>
                <a:latin typeface="Montserrat"/>
              </a:rPr>
              <a:t>BELO HORIZONTE</a:t>
            </a:r>
            <a:endParaRPr lang="en-US" altLang="en-US" sz="63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5365" name="Rectangle 6">
            <a:extLst>
              <a:ext uri="{FF2B5EF4-FFF2-40B4-BE49-F238E27FC236}">
                <a16:creationId xmlns="" xmlns:a16="http://schemas.microsoft.com/office/drawing/2014/main" id="{00CB6EE6-6FE4-4002-9802-FB9443645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349250"/>
            <a:ext cx="7007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9600" b="1">
                <a:solidFill>
                  <a:srgbClr val="F5DC27"/>
                </a:solidFill>
                <a:latin typeface="Montserrat"/>
              </a:rPr>
              <a:t>1986</a:t>
            </a:r>
            <a:r>
              <a:rPr lang="pt-BR" altLang="en-US" sz="9600">
                <a:solidFill>
                  <a:schemeClr val="bg1"/>
                </a:solidFill>
                <a:latin typeface="Montserrat"/>
              </a:rPr>
              <a:t>  </a:t>
            </a:r>
            <a:r>
              <a:rPr lang="pt-BR" altLang="en-US" sz="9600" b="1">
                <a:solidFill>
                  <a:schemeClr val="bg1"/>
                </a:solidFill>
                <a:latin typeface="Montserrat"/>
              </a:rPr>
              <a:t>JOCUM</a:t>
            </a:r>
          </a:p>
        </p:txBody>
      </p:sp>
      <p:pic>
        <p:nvPicPr>
          <p:cNvPr id="15366" name="Afbeelding 5">
            <a:extLst>
              <a:ext uri="{FF2B5EF4-FFF2-40B4-BE49-F238E27FC236}">
                <a16:creationId xmlns="" xmlns:a16="http://schemas.microsoft.com/office/drawing/2014/main" id="{09BC26E3-D321-46EB-873A-C16DDA296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5A55E853-807B-4A09-972A-61825EBDE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33600" y="1588"/>
            <a:ext cx="4405313" cy="6856412"/>
          </a:xfrm>
          <a:effectLst>
            <a:softEdge rad="112500"/>
          </a:effectLst>
        </p:spPr>
      </p:pic>
      <p:pic>
        <p:nvPicPr>
          <p:cNvPr id="17411" name="Afbeelding 3">
            <a:extLst>
              <a:ext uri="{FF2B5EF4-FFF2-40B4-BE49-F238E27FC236}">
                <a16:creationId xmlns="" xmlns:a16="http://schemas.microsoft.com/office/drawing/2014/main" id="{4C9748A8-9DB4-4D84-BC49-90739E8B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PICT1840">
            <a:extLst>
              <a:ext uri="{FF2B5EF4-FFF2-40B4-BE49-F238E27FC236}">
                <a16:creationId xmlns="" xmlns:a16="http://schemas.microsoft.com/office/drawing/2014/main" id="{0C1C35D1-C924-4433-8FA6-8451F610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Afbeelding 3">
            <a:extLst>
              <a:ext uri="{FF2B5EF4-FFF2-40B4-BE49-F238E27FC236}">
                <a16:creationId xmlns="" xmlns:a16="http://schemas.microsoft.com/office/drawing/2014/main" id="{AB34D125-D010-49AF-A946-A8BF952B4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PICT1830a">
            <a:extLst>
              <a:ext uri="{FF2B5EF4-FFF2-40B4-BE49-F238E27FC236}">
                <a16:creationId xmlns="" xmlns:a16="http://schemas.microsoft.com/office/drawing/2014/main" id="{CCB8EBFA-813D-4A71-B535-1F5DE4025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>
            <a:extLst>
              <a:ext uri="{FF2B5EF4-FFF2-40B4-BE49-F238E27FC236}">
                <a16:creationId xmlns="" xmlns:a16="http://schemas.microsoft.com/office/drawing/2014/main" id="{11A2DD4E-1527-4358-BF1B-D1EF76C8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96850"/>
            <a:ext cx="4038600" cy="990600"/>
          </a:xfrm>
          <a:solidFill>
            <a:srgbClr val="F5DC2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Centros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sp>
        <p:nvSpPr>
          <p:cNvPr id="21510" name="Text Box 6">
            <a:extLst>
              <a:ext uri="{FF2B5EF4-FFF2-40B4-BE49-F238E27FC236}">
                <a16:creationId xmlns="" xmlns:a16="http://schemas.microsoft.com/office/drawing/2014/main" id="{D993B23F-A268-47DC-8AE8-53FAFCBB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066800"/>
            <a:ext cx="4038600" cy="862013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de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atendimento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21509" name="Afbeelding 7">
            <a:extLst>
              <a:ext uri="{FF2B5EF4-FFF2-40B4-BE49-F238E27FC236}">
                <a16:creationId xmlns="" xmlns:a16="http://schemas.microsoft.com/office/drawing/2014/main" id="{AE518CF8-56E6-4FE6-96C2-9A7E3A5E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resgate">
            <a:extLst>
              <a:ext uri="{FF2B5EF4-FFF2-40B4-BE49-F238E27FC236}">
                <a16:creationId xmlns="" xmlns:a16="http://schemas.microsoft.com/office/drawing/2014/main" id="{40888994-44E2-49FE-9E85-00A1C26C1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38200" y="2092451"/>
            <a:ext cx="10287000" cy="401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Rectangle 4">
            <a:extLst>
              <a:ext uri="{FF2B5EF4-FFF2-40B4-BE49-F238E27FC236}">
                <a16:creationId xmlns="" xmlns:a16="http://schemas.microsoft.com/office/drawing/2014/main" id="{378A3B32-BC08-4ED6-914E-215F7E096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609600"/>
            <a:ext cx="5597525" cy="1108075"/>
          </a:xfrm>
          <a:prstGeom prst="rect">
            <a:avLst/>
          </a:prstGeom>
          <a:solidFill>
            <a:srgbClr val="F5DC27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CASA RESGATE</a:t>
            </a:r>
          </a:p>
        </p:txBody>
      </p:sp>
      <p:pic>
        <p:nvPicPr>
          <p:cNvPr id="23556" name="Afbeelding 5">
            <a:extLst>
              <a:ext uri="{FF2B5EF4-FFF2-40B4-BE49-F238E27FC236}">
                <a16:creationId xmlns="" xmlns:a16="http://schemas.microsoft.com/office/drawing/2014/main" id="{79A1A158-F3F8-4914-B3B1-5A3288A5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fscheid mc">
            <a:extLst>
              <a:ext uri="{FF2B5EF4-FFF2-40B4-BE49-F238E27FC236}">
                <a16:creationId xmlns="" xmlns:a16="http://schemas.microsoft.com/office/drawing/2014/main" id="{75810282-B3B6-4248-AFA3-043A3597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5333"/>
          <a:stretch>
            <a:fillRect/>
          </a:stretch>
        </p:blipFill>
        <p:spPr bwMode="auto">
          <a:xfrm>
            <a:off x="0" y="0"/>
            <a:ext cx="91440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EA1CE966-8F21-487A-A094-4F252D123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5181600" cy="1371600"/>
          </a:xfrm>
          <a:solidFill>
            <a:srgbClr val="F5DC2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96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br>
              <a:rPr lang="en-US" sz="9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96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96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ABRIGOS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25604" name="Afbeelding 5">
            <a:extLst>
              <a:ext uri="{FF2B5EF4-FFF2-40B4-BE49-F238E27FC236}">
                <a16:creationId xmlns="" xmlns:a16="http://schemas.microsoft.com/office/drawing/2014/main" id="{65DDB5A2-9627-4946-9068-7496D6FC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F0634">
            <a:extLst>
              <a:ext uri="{FF2B5EF4-FFF2-40B4-BE49-F238E27FC236}">
                <a16:creationId xmlns="" xmlns:a16="http://schemas.microsoft.com/office/drawing/2014/main" id="{160781E0-3038-4C8B-BA1C-CF0953E8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0"/>
            <a:ext cx="51101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Rectangle 6">
            <a:extLst>
              <a:ext uri="{FF2B5EF4-FFF2-40B4-BE49-F238E27FC236}">
                <a16:creationId xmlns="" xmlns:a16="http://schemas.microsoft.com/office/drawing/2014/main" id="{C69C96BD-EA2C-4632-A1C1-5A550E934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5562600" cy="1108075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RESTAURAÇÃO</a:t>
            </a:r>
          </a:p>
        </p:txBody>
      </p:sp>
      <p:pic>
        <p:nvPicPr>
          <p:cNvPr id="27652" name="Afbeelding 5">
            <a:extLst>
              <a:ext uri="{FF2B5EF4-FFF2-40B4-BE49-F238E27FC236}">
                <a16:creationId xmlns="" xmlns:a16="http://schemas.microsoft.com/office/drawing/2014/main" id="{CC7824A5-6C39-4530-90F6-1DC61E839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35">
            <a:extLst>
              <a:ext uri="{FF2B5EF4-FFF2-40B4-BE49-F238E27FC236}">
                <a16:creationId xmlns="" xmlns:a16="http://schemas.microsoft.com/office/drawing/2014/main" id="{9531A164-2A81-4DF0-82F1-C5F4A047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129"/>
          <a:stretch>
            <a:fillRect/>
          </a:stretch>
        </p:blipFill>
        <p:spPr bwMode="auto">
          <a:xfrm>
            <a:off x="0" y="1086293"/>
            <a:ext cx="6705600" cy="584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0" name="Rectangle 5">
            <a:extLst>
              <a:ext uri="{FF2B5EF4-FFF2-40B4-BE49-F238E27FC236}">
                <a16:creationId xmlns="" xmlns:a16="http://schemas.microsoft.com/office/drawing/2014/main" id="{0E92F99C-263F-4CE7-A874-8CDB7A1E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52400"/>
            <a:ext cx="3548063" cy="1108075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RECANTO</a:t>
            </a:r>
          </a:p>
        </p:txBody>
      </p:sp>
      <p:pic>
        <p:nvPicPr>
          <p:cNvPr id="2" name="Afbeelding 5">
            <a:extLst>
              <a:ext uri="{FF2B5EF4-FFF2-40B4-BE49-F238E27FC236}">
                <a16:creationId xmlns="" xmlns:a16="http://schemas.microsoft.com/office/drawing/2014/main" id="{2B43CE08-8AB7-4B38-BE76-AC462067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T1826">
            <a:extLst>
              <a:ext uri="{FF2B5EF4-FFF2-40B4-BE49-F238E27FC236}">
                <a16:creationId xmlns="" xmlns:a16="http://schemas.microsoft.com/office/drawing/2014/main" id="{B78966D1-4416-4071-BBC0-34EA16E7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400" y="1163638"/>
            <a:ext cx="7594600" cy="569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Rectangle 7">
            <a:extLst>
              <a:ext uri="{FF2B5EF4-FFF2-40B4-BE49-F238E27FC236}">
                <a16:creationId xmlns="" xmlns:a16="http://schemas.microsoft.com/office/drawing/2014/main" id="{E4024494-815B-4708-9C4C-C5552802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8600"/>
            <a:ext cx="3883025" cy="1108075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RENASCER</a:t>
            </a:r>
            <a:endParaRPr lang="en-US" altLang="en-US" sz="6600" b="1" dirty="0">
              <a:solidFill>
                <a:srgbClr val="FCF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31748" name="Afbeelding 5">
            <a:extLst>
              <a:ext uri="{FF2B5EF4-FFF2-40B4-BE49-F238E27FC236}">
                <a16:creationId xmlns="" xmlns:a16="http://schemas.microsoft.com/office/drawing/2014/main" id="{702D4CCC-155C-4F95-8575-EA1912CE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lexandra en haar vriend op straat">
            <a:extLst>
              <a:ext uri="{FF2B5EF4-FFF2-40B4-BE49-F238E27FC236}">
                <a16:creationId xmlns="" xmlns:a16="http://schemas.microsoft.com/office/drawing/2014/main" id="{9D4930F9-EE8D-4BA0-BFE7-60D32923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3175"/>
            <a:ext cx="91487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Afbeelding 3">
            <a:extLst>
              <a:ext uri="{FF2B5EF4-FFF2-40B4-BE49-F238E27FC236}">
                <a16:creationId xmlns="" xmlns:a16="http://schemas.microsoft.com/office/drawing/2014/main" id="{F1641E23-0704-431C-BA0D-D0080F41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="" xmlns:a16="http://schemas.microsoft.com/office/drawing/2014/main" id="{4A80465B-DCE5-48D3-9C38-1B76E779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2563"/>
          <a:stretch>
            <a:fillRect/>
          </a:stretch>
        </p:blipFill>
        <p:spPr bwMode="auto">
          <a:xfrm>
            <a:off x="228600" y="533400"/>
            <a:ext cx="3749675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2974F8C-DE12-4F97-B6C2-E6E8D9ADB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1300" y="914400"/>
            <a:ext cx="4953000" cy="19050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400" b="1" dirty="0">
                <a:solidFill>
                  <a:schemeClr val="bg1"/>
                </a:solidFill>
                <a:latin typeface="Montserrat"/>
              </a:rPr>
              <a:t>TRANSFORMAÇÃO DE UMA COMUNIDADE CARENTE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tserrat"/>
            </a:endParaRPr>
          </a:p>
        </p:txBody>
      </p:sp>
      <p:sp>
        <p:nvSpPr>
          <p:cNvPr id="6148" name="Ondertitel 2">
            <a:extLst>
              <a:ext uri="{FF2B5EF4-FFF2-40B4-BE49-F238E27FC236}">
                <a16:creationId xmlns="" xmlns:a16="http://schemas.microsoft.com/office/drawing/2014/main" id="{A9C89E31-FA00-4476-84A6-D247F6401FEA}"/>
              </a:ext>
            </a:extLst>
          </p:cNvPr>
          <p:cNvSpPr>
            <a:spLocks/>
          </p:cNvSpPr>
          <p:nvPr/>
        </p:nvSpPr>
        <p:spPr bwMode="auto">
          <a:xfrm>
            <a:off x="3962400" y="4572000"/>
            <a:ext cx="487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Montserrat"/>
              </a:rPr>
              <a:t>Johan </a:t>
            </a:r>
            <a:r>
              <a:rPr lang="en-US" altLang="zh-CN" sz="2400">
                <a:solidFill>
                  <a:schemeClr val="bg1"/>
                </a:solidFill>
                <a:latin typeface="Montserrat"/>
              </a:rPr>
              <a:t>&amp; Jeannette </a:t>
            </a:r>
            <a:r>
              <a:rPr lang="en-US" altLang="en-US" sz="2400">
                <a:solidFill>
                  <a:schemeClr val="bg1"/>
                </a:solidFill>
                <a:latin typeface="Montserrat"/>
              </a:rPr>
              <a:t>Lukasse, YWAM Belo Horizonte - Brazil</a:t>
            </a:r>
          </a:p>
        </p:txBody>
      </p:sp>
      <p:pic>
        <p:nvPicPr>
          <p:cNvPr id="6149" name="Afbeelding 3">
            <a:extLst>
              <a:ext uri="{FF2B5EF4-FFF2-40B4-BE49-F238E27FC236}">
                <a16:creationId xmlns="" xmlns:a16="http://schemas.microsoft.com/office/drawing/2014/main" id="{6FFA3AD6-410C-4C42-A8EA-9BE865A9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27738"/>
            <a:ext cx="6223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DSCF8001">
            <a:extLst>
              <a:ext uri="{FF2B5EF4-FFF2-40B4-BE49-F238E27FC236}">
                <a16:creationId xmlns="" xmlns:a16="http://schemas.microsoft.com/office/drawing/2014/main" id="{21D3FF37-22DA-416B-BEE0-9C4E1812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5162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Afbeelding 3">
            <a:extLst>
              <a:ext uri="{FF2B5EF4-FFF2-40B4-BE49-F238E27FC236}">
                <a16:creationId xmlns="" xmlns:a16="http://schemas.microsoft.com/office/drawing/2014/main" id="{4B96B94E-4EC1-4CD4-BA00-997093CA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PICT1989">
            <a:extLst>
              <a:ext uri="{FF2B5EF4-FFF2-40B4-BE49-F238E27FC236}">
                <a16:creationId xmlns="" xmlns:a16="http://schemas.microsoft.com/office/drawing/2014/main" id="{2D49BFE6-F531-4C6E-8B79-B95C9C26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643"/>
          <a:stretch>
            <a:fillRect/>
          </a:stretch>
        </p:blipFill>
        <p:spPr bwMode="auto">
          <a:xfrm>
            <a:off x="0" y="918155"/>
            <a:ext cx="8305800" cy="593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0" name="Title 3">
            <a:extLst>
              <a:ext uri="{FF2B5EF4-FFF2-40B4-BE49-F238E27FC236}">
                <a16:creationId xmlns="" xmlns:a16="http://schemas.microsoft.com/office/drawing/2014/main" id="{B58354C7-5717-4B40-83F6-EEE6B7D67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0"/>
            <a:ext cx="3810000" cy="1295400"/>
          </a:xfrm>
          <a:solidFill>
            <a:srgbClr val="F5DC27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REFÚGIO</a:t>
            </a:r>
            <a:endParaRPr lang="en-US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37892" name="Afbeelding 5">
            <a:extLst>
              <a:ext uri="{FF2B5EF4-FFF2-40B4-BE49-F238E27FC236}">
                <a16:creationId xmlns="" xmlns:a16="http://schemas.microsoft.com/office/drawing/2014/main" id="{BC38C823-481A-4B47-8EE3-C126A02B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562a">
            <a:extLst>
              <a:ext uri="{FF2B5EF4-FFF2-40B4-BE49-F238E27FC236}">
                <a16:creationId xmlns="" xmlns:a16="http://schemas.microsoft.com/office/drawing/2014/main" id="{3F78FD78-3C57-4C20-9614-0A32D6830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62000"/>
            <a:ext cx="9639300" cy="824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Afbeelding 3">
            <a:extLst>
              <a:ext uri="{FF2B5EF4-FFF2-40B4-BE49-F238E27FC236}">
                <a16:creationId xmlns="" xmlns:a16="http://schemas.microsoft.com/office/drawing/2014/main" id="{0774A0C8-BE4A-44D3-B12E-7A23BC28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6096000"/>
            <a:ext cx="6223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F7919">
            <a:extLst>
              <a:ext uri="{FF2B5EF4-FFF2-40B4-BE49-F238E27FC236}">
                <a16:creationId xmlns="" xmlns:a16="http://schemas.microsoft.com/office/drawing/2014/main" id="{BDEF21F3-3B9C-4811-9D4D-0BF6A7F1F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763"/>
            <a:ext cx="9167813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="" xmlns:a16="http://schemas.microsoft.com/office/drawing/2014/main" id="{EBC18FB6-A09A-4811-B740-7D2564C48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38" y="228600"/>
            <a:ext cx="6545263" cy="1570038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9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t-B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COMUNIDADES</a:t>
            </a:r>
            <a:endParaRPr lang="en-US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sp>
        <p:nvSpPr>
          <p:cNvPr id="41988" name="Rectangle 8">
            <a:extLst>
              <a:ext uri="{FF2B5EF4-FFF2-40B4-BE49-F238E27FC236}">
                <a16:creationId xmlns="" xmlns:a16="http://schemas.microsoft.com/office/drawing/2014/main" id="{BE9B3774-A2DE-49EA-B9A8-B15051904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676400"/>
            <a:ext cx="3581400" cy="914400"/>
          </a:xfrm>
          <a:prstGeom prst="rect">
            <a:avLst/>
          </a:prstGeom>
          <a:solidFill>
            <a:srgbClr val="F5DC27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991" name="Rectangle 6">
            <a:extLst>
              <a:ext uri="{FF2B5EF4-FFF2-40B4-BE49-F238E27FC236}">
                <a16:creationId xmlns="" xmlns:a16="http://schemas.microsoft.com/office/drawing/2014/main" id="{A245E217-2C42-48AA-9D5E-B9040A374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600200"/>
            <a:ext cx="4495800" cy="1200150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CARENTES</a:t>
            </a:r>
            <a:endParaRPr lang="en-US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41990" name="Afbeelding 7">
            <a:extLst>
              <a:ext uri="{FF2B5EF4-FFF2-40B4-BE49-F238E27FC236}">
                <a16:creationId xmlns="" xmlns:a16="http://schemas.microsoft.com/office/drawing/2014/main" id="{138EBF47-E508-46CF-BE21-1C155CF7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00448">
            <a:extLst>
              <a:ext uri="{FF2B5EF4-FFF2-40B4-BE49-F238E27FC236}">
                <a16:creationId xmlns="" xmlns:a16="http://schemas.microsoft.com/office/drawing/2014/main" id="{948B331D-766B-41C7-8CD7-E2865109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38" y="1196975"/>
            <a:ext cx="7548562" cy="566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5" name="Title 3">
            <a:extLst>
              <a:ext uri="{FF2B5EF4-FFF2-40B4-BE49-F238E27FC236}">
                <a16:creationId xmlns="" xmlns:a16="http://schemas.microsoft.com/office/drawing/2014/main" id="{2C4231AA-AE9E-4FCA-BB3A-DBF6DF56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13" y="184150"/>
            <a:ext cx="4724400" cy="1012825"/>
          </a:xfrm>
          <a:solidFill>
            <a:srgbClr val="F5DC27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LUZEIRO</a:t>
            </a:r>
            <a:endParaRPr lang="en-US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44036" name="Afbeelding 5">
            <a:extLst>
              <a:ext uri="{FF2B5EF4-FFF2-40B4-BE49-F238E27FC236}">
                <a16:creationId xmlns="" xmlns:a16="http://schemas.microsoft.com/office/drawing/2014/main" id="{A3980733-A204-4DD4-AA18-35024E2C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powerpoint">
            <a:extLst>
              <a:ext uri="{FF2B5EF4-FFF2-40B4-BE49-F238E27FC236}">
                <a16:creationId xmlns="" xmlns:a16="http://schemas.microsoft.com/office/drawing/2014/main" id="{7533C35D-18EA-452C-A6B8-6362A496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01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Afbeelding 3">
            <a:extLst>
              <a:ext uri="{FF2B5EF4-FFF2-40B4-BE49-F238E27FC236}">
                <a16:creationId xmlns="" xmlns:a16="http://schemas.microsoft.com/office/drawing/2014/main" id="{5E2BD2EC-B4BD-43EE-8A1D-82ABA532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to35">
            <a:extLst>
              <a:ext uri="{FF2B5EF4-FFF2-40B4-BE49-F238E27FC236}">
                <a16:creationId xmlns="" xmlns:a16="http://schemas.microsoft.com/office/drawing/2014/main" id="{9196AACA-4AE6-4F79-BEB1-4D261472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0713"/>
            <a:ext cx="9170988" cy="597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1" name="Afbeelding 3">
            <a:extLst>
              <a:ext uri="{FF2B5EF4-FFF2-40B4-BE49-F238E27FC236}">
                <a16:creationId xmlns="" xmlns:a16="http://schemas.microsoft.com/office/drawing/2014/main" id="{D73C8C08-7B63-4512-99E6-E0A6D77E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>
            <a:extLst>
              <a:ext uri="{FF2B5EF4-FFF2-40B4-BE49-F238E27FC236}">
                <a16:creationId xmlns="" xmlns:a16="http://schemas.microsoft.com/office/drawing/2014/main" id="{B6313796-0C95-4D1C-9EF8-E51466BAF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0" y="369888"/>
            <a:ext cx="3810000" cy="1089025"/>
          </a:xfrm>
          <a:solidFill>
            <a:srgbClr val="F5DC27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SEMEAR</a:t>
            </a:r>
            <a:endParaRPr lang="en-US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50179" name="Picture 4" descr="semear">
            <a:extLst>
              <a:ext uri="{FF2B5EF4-FFF2-40B4-BE49-F238E27FC236}">
                <a16:creationId xmlns="" xmlns:a16="http://schemas.microsoft.com/office/drawing/2014/main" id="{354AD93C-1FE0-4AC3-B664-E8491B41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1890713"/>
            <a:ext cx="9180513" cy="4052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Afbeelding 4">
            <a:extLst>
              <a:ext uri="{FF2B5EF4-FFF2-40B4-BE49-F238E27FC236}">
                <a16:creationId xmlns="" xmlns:a16="http://schemas.microsoft.com/office/drawing/2014/main" id="{82DECAF7-CF46-4231-9C24-79BE3299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DSC00678a">
            <a:extLst>
              <a:ext uri="{FF2B5EF4-FFF2-40B4-BE49-F238E27FC236}">
                <a16:creationId xmlns="" xmlns:a16="http://schemas.microsoft.com/office/drawing/2014/main" id="{D1BDD4F0-7449-489A-A781-335E620266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50063" cy="6858000"/>
          </a:xfrm>
          <a:effectLst>
            <a:softEdge rad="112500"/>
          </a:effectLst>
        </p:spPr>
      </p:pic>
      <p:sp>
        <p:nvSpPr>
          <p:cNvPr id="52229" name="Rectangle 8">
            <a:extLst>
              <a:ext uri="{FF2B5EF4-FFF2-40B4-BE49-F238E27FC236}">
                <a16:creationId xmlns="" xmlns:a16="http://schemas.microsoft.com/office/drawing/2014/main" id="{E923B179-5463-410E-98EC-AC0367BF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33400"/>
            <a:ext cx="3200400" cy="1108075"/>
          </a:xfrm>
          <a:prstGeom prst="rect">
            <a:avLst/>
          </a:prstGeom>
          <a:solidFill>
            <a:srgbClr val="F5DC27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ROCHA</a:t>
            </a:r>
          </a:p>
        </p:txBody>
      </p:sp>
      <p:pic>
        <p:nvPicPr>
          <p:cNvPr id="52228" name="Afbeelding 5">
            <a:extLst>
              <a:ext uri="{FF2B5EF4-FFF2-40B4-BE49-F238E27FC236}">
                <a16:creationId xmlns="" xmlns:a16="http://schemas.microsoft.com/office/drawing/2014/main" id="{F9D38CB8-C91B-4CAC-B5D4-9DFF2763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DSCF0019">
            <a:extLst>
              <a:ext uri="{FF2B5EF4-FFF2-40B4-BE49-F238E27FC236}">
                <a16:creationId xmlns="" xmlns:a16="http://schemas.microsoft.com/office/drawing/2014/main" id="{26D49717-BE91-4308-9F31-22503584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7088" y="0"/>
            <a:ext cx="5164137" cy="688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Afbeelding 3">
            <a:extLst>
              <a:ext uri="{FF2B5EF4-FFF2-40B4-BE49-F238E27FC236}">
                <a16:creationId xmlns="" xmlns:a16="http://schemas.microsoft.com/office/drawing/2014/main" id="{553FBCB8-D37D-47C0-BFA3-08C51193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AutoShape 2">
            <a:extLst>
              <a:ext uri="{FF2B5EF4-FFF2-40B4-BE49-F238E27FC236}">
                <a16:creationId xmlns="" xmlns:a16="http://schemas.microsoft.com/office/drawing/2014/main" id="{D59D6E15-4A24-497D-9798-EB62D611AD70}"/>
              </a:ext>
            </a:extLst>
          </p:cNvPr>
          <p:cNvSpPr/>
          <p:nvPr/>
        </p:nvSpPr>
        <p:spPr>
          <a:xfrm>
            <a:off x="4549775" y="857250"/>
            <a:ext cx="44450" cy="855663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9" name="AutoShape 3">
            <a:extLst>
              <a:ext uri="{FF2B5EF4-FFF2-40B4-BE49-F238E27FC236}">
                <a16:creationId xmlns="" xmlns:a16="http://schemas.microsoft.com/office/drawing/2014/main" id="{3A9AF366-3F7C-4A5E-86A9-C05521DFF9E0}"/>
              </a:ext>
            </a:extLst>
          </p:cNvPr>
          <p:cNvSpPr/>
          <p:nvPr/>
        </p:nvSpPr>
        <p:spPr>
          <a:xfrm>
            <a:off x="4549775" y="5145088"/>
            <a:ext cx="44450" cy="855662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49FE3E6C-F6B3-4571-923C-8123C9EC6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417188"/>
            <a:ext cx="4116447" cy="402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4897CEE1-C871-4CF9-8A02-8004EA782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99115"/>
            <a:ext cx="2334970" cy="291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7A3B719-BC69-4FED-B7DE-75E11341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758123"/>
            <a:ext cx="2170364" cy="270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Afbeelding 4">
            <a:extLst>
              <a:ext uri="{FF2B5EF4-FFF2-40B4-BE49-F238E27FC236}">
                <a16:creationId xmlns="" xmlns:a16="http://schemas.microsoft.com/office/drawing/2014/main" id="{B2AD6004-9F1F-4F48-B698-695BA4E7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>
            <a:extLst>
              <a:ext uri="{FF2B5EF4-FFF2-40B4-BE49-F238E27FC236}">
                <a16:creationId xmlns="" xmlns:a16="http://schemas.microsoft.com/office/drawing/2014/main" id="{DC9184BF-2C27-4AAF-BD23-FF18060A2C9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786063"/>
            <a:ext cx="4211638" cy="33401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</a:p>
        </p:txBody>
      </p:sp>
      <p:pic>
        <p:nvPicPr>
          <p:cNvPr id="56323" name="Picture 4" descr="car">
            <a:extLst>
              <a:ext uri="{FF2B5EF4-FFF2-40B4-BE49-F238E27FC236}">
                <a16:creationId xmlns="" xmlns:a16="http://schemas.microsoft.com/office/drawing/2014/main" id="{67E80DEB-FAC3-44E9-837E-5C21DC9E7E1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905000"/>
            <a:ext cx="9136063" cy="4032250"/>
          </a:xfrm>
          <a:effectLst>
            <a:softEdge rad="112500"/>
          </a:effectLst>
        </p:spPr>
      </p:pic>
      <p:sp>
        <p:nvSpPr>
          <p:cNvPr id="160770" name="Rectangle 2">
            <a:extLst>
              <a:ext uri="{FF2B5EF4-FFF2-40B4-BE49-F238E27FC236}">
                <a16:creationId xmlns="" xmlns:a16="http://schemas.microsoft.com/office/drawing/2014/main" id="{ADC4C2A7-0462-4CD2-BDAF-9C68CB645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229600" cy="1295400"/>
          </a:xfrm>
          <a:prstGeom prst="rect">
            <a:avLst/>
          </a:prstGeom>
          <a:solidFill>
            <a:srgbClr val="F5DC27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SEMINÁRIOS E CURSOS,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sobre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crianças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em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Risco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56325" name="Afbeelding 5">
            <a:extLst>
              <a:ext uri="{FF2B5EF4-FFF2-40B4-BE49-F238E27FC236}">
                <a16:creationId xmlns="" xmlns:a16="http://schemas.microsoft.com/office/drawing/2014/main" id="{D091BE71-FEC1-43C7-84C3-F73DE907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utoShape 6">
            <a:extLst>
              <a:ext uri="{FF2B5EF4-FFF2-40B4-BE49-F238E27FC236}">
                <a16:creationId xmlns="" xmlns:a16="http://schemas.microsoft.com/office/drawing/2014/main" id="{8567178A-B5BB-40D5-92A0-B22F3C9348F2}"/>
              </a:ext>
            </a:extLst>
          </p:cNvPr>
          <p:cNvSpPr/>
          <p:nvPr/>
        </p:nvSpPr>
        <p:spPr>
          <a:xfrm>
            <a:off x="4549775" y="857250"/>
            <a:ext cx="44450" cy="855663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5" name="AutoShape 7">
            <a:extLst>
              <a:ext uri="{FF2B5EF4-FFF2-40B4-BE49-F238E27FC236}">
                <a16:creationId xmlns="" xmlns:a16="http://schemas.microsoft.com/office/drawing/2014/main" id="{C9753F86-AE1A-4392-85B8-0490F50578B3}"/>
              </a:ext>
            </a:extLst>
          </p:cNvPr>
          <p:cNvSpPr/>
          <p:nvPr/>
        </p:nvSpPr>
        <p:spPr>
          <a:xfrm>
            <a:off x="4549775" y="5145088"/>
            <a:ext cx="44450" cy="855662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9B6C9563-EAC5-4BCA-A30A-21E40913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35" y="487425"/>
            <a:ext cx="7852329" cy="588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3" name="Afbeelding 5">
            <a:extLst>
              <a:ext uri="{FF2B5EF4-FFF2-40B4-BE49-F238E27FC236}">
                <a16:creationId xmlns="" xmlns:a16="http://schemas.microsoft.com/office/drawing/2014/main" id="{D3404805-EC6F-40BC-B4EB-79849943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utoShape 6">
            <a:extLst>
              <a:ext uri="{FF2B5EF4-FFF2-40B4-BE49-F238E27FC236}">
                <a16:creationId xmlns="" xmlns:a16="http://schemas.microsoft.com/office/drawing/2014/main" id="{BF6F98CD-9369-4B9D-BBAF-D6FE2ED11BEC}"/>
              </a:ext>
            </a:extLst>
          </p:cNvPr>
          <p:cNvSpPr/>
          <p:nvPr/>
        </p:nvSpPr>
        <p:spPr>
          <a:xfrm>
            <a:off x="4549775" y="857250"/>
            <a:ext cx="44450" cy="855663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5" name="AutoShape 7">
            <a:extLst>
              <a:ext uri="{FF2B5EF4-FFF2-40B4-BE49-F238E27FC236}">
                <a16:creationId xmlns="" xmlns:a16="http://schemas.microsoft.com/office/drawing/2014/main" id="{73B8A161-F87F-487D-835C-20FFB9DA2733}"/>
              </a:ext>
            </a:extLst>
          </p:cNvPr>
          <p:cNvSpPr/>
          <p:nvPr/>
        </p:nvSpPr>
        <p:spPr>
          <a:xfrm>
            <a:off x="4549775" y="5145088"/>
            <a:ext cx="44450" cy="855662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43CC9487-6823-4FFC-BAAA-B2FB1B91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12" y="450846"/>
            <a:ext cx="7943776" cy="595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Afbeelding 5">
            <a:extLst>
              <a:ext uri="{FF2B5EF4-FFF2-40B4-BE49-F238E27FC236}">
                <a16:creationId xmlns="" xmlns:a16="http://schemas.microsoft.com/office/drawing/2014/main" id="{D3989C47-ABB6-48CE-AE5B-AFAFF7E2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="" xmlns:a16="http://schemas.microsoft.com/office/drawing/2014/main" id="{90419976-18E0-4F08-83E4-736A9CAC36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0359" name="Titel 1">
            <a:extLst>
              <a:ext uri="{FF2B5EF4-FFF2-40B4-BE49-F238E27FC236}">
                <a16:creationId xmlns="" xmlns:a16="http://schemas.microsoft.com/office/drawing/2014/main" id="{0746AD3A-B7C3-4BAB-A728-16EF94164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6200" y="4114800"/>
            <a:ext cx="4876800" cy="457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>
                <a:solidFill>
                  <a:srgbClr val="FCFF0F"/>
                </a:solidFill>
                <a:latin typeface="Arial Black" panose="020B0A04020102020204" pitchFamily="34" charset="0"/>
              </a:rPr>
              <a:t>johan</a:t>
            </a:r>
            <a:r>
              <a:rPr lang="en-US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@jocum</a:t>
            </a:r>
            <a:r>
              <a:rPr lang="en-US" altLang="en-US" sz="2800" b="1">
                <a:solidFill>
                  <a:srgbClr val="FCFF0F"/>
                </a:solidFill>
                <a:latin typeface="Arial Black" panose="020B0A04020102020204" pitchFamily="34" charset="0"/>
              </a:rPr>
              <a:t>.org.br</a:t>
            </a:r>
            <a:endParaRPr lang="en-US" altLang="en-US" sz="2800" b="1">
              <a:solidFill>
                <a:srgbClr val="1B4145"/>
              </a:solidFill>
              <a:latin typeface="Arial Black" panose="020B0A04020102020204" pitchFamily="34" charset="0"/>
            </a:endParaRPr>
          </a:p>
        </p:txBody>
      </p:sp>
      <p:pic>
        <p:nvPicPr>
          <p:cNvPr id="100355" name="Picture 3">
            <a:extLst>
              <a:ext uri="{FF2B5EF4-FFF2-40B4-BE49-F238E27FC236}">
                <a16:creationId xmlns="" xmlns:a16="http://schemas.microsoft.com/office/drawing/2014/main" id="{ADD5B608-AF6A-4A90-BE77-FA4B7B42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58" name="Titel 1">
            <a:extLst>
              <a:ext uri="{FF2B5EF4-FFF2-40B4-BE49-F238E27FC236}">
                <a16:creationId xmlns="" xmlns:a16="http://schemas.microsoft.com/office/drawing/2014/main" id="{619595F1-2C2C-467A-B167-5CD984860254}"/>
              </a:ext>
            </a:extLst>
          </p:cNvPr>
          <p:cNvSpPr>
            <a:spLocks/>
          </p:cNvSpPr>
          <p:nvPr/>
        </p:nvSpPr>
        <p:spPr bwMode="auto">
          <a:xfrm>
            <a:off x="12700" y="0"/>
            <a:ext cx="52451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Crianças em risco: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Crianças que estão em risco de não alcançar o alvo de Deus para as suas vidas.</a:t>
            </a:r>
          </a:p>
        </p:txBody>
      </p:sp>
      <p:pic>
        <p:nvPicPr>
          <p:cNvPr id="60422" name="Afbeelding 8">
            <a:extLst>
              <a:ext uri="{FF2B5EF4-FFF2-40B4-BE49-F238E27FC236}">
                <a16:creationId xmlns="" xmlns:a16="http://schemas.microsoft.com/office/drawing/2014/main" id="{6CE44BF7-33A5-4CAA-8307-57AFF6E8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="" xmlns:a16="http://schemas.microsoft.com/office/drawing/2014/main" id="{1630004E-19BD-4A08-BFE7-5D2778E20F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0359" name="Titel 1">
            <a:extLst>
              <a:ext uri="{FF2B5EF4-FFF2-40B4-BE49-F238E27FC236}">
                <a16:creationId xmlns="" xmlns:a16="http://schemas.microsoft.com/office/drawing/2014/main" id="{3A22345D-DDA3-48A1-8911-00149FB01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6200" y="4114800"/>
            <a:ext cx="4876800" cy="457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>
                <a:solidFill>
                  <a:srgbClr val="FCFF0F"/>
                </a:solidFill>
                <a:latin typeface="Arial Black" panose="020B0A04020102020204" pitchFamily="34" charset="0"/>
              </a:rPr>
              <a:t>johan</a:t>
            </a:r>
            <a:r>
              <a:rPr lang="en-US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@jocum</a:t>
            </a:r>
            <a:r>
              <a:rPr lang="en-US" altLang="en-US" sz="2800" b="1">
                <a:solidFill>
                  <a:srgbClr val="FCFF0F"/>
                </a:solidFill>
                <a:latin typeface="Arial Black" panose="020B0A04020102020204" pitchFamily="34" charset="0"/>
              </a:rPr>
              <a:t>.org.br</a:t>
            </a:r>
            <a:endParaRPr lang="en-US" altLang="en-US" sz="2800" b="1">
              <a:solidFill>
                <a:srgbClr val="1B4145"/>
              </a:solidFill>
              <a:latin typeface="Arial Black" panose="020B0A04020102020204" pitchFamily="34" charset="0"/>
            </a:endParaRPr>
          </a:p>
        </p:txBody>
      </p:sp>
      <p:pic>
        <p:nvPicPr>
          <p:cNvPr id="62468" name="Picture 3">
            <a:extLst>
              <a:ext uri="{FF2B5EF4-FFF2-40B4-BE49-F238E27FC236}">
                <a16:creationId xmlns="" xmlns:a16="http://schemas.microsoft.com/office/drawing/2014/main" id="{7BDCBE02-5E0E-45BA-85D8-B8C3C568D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itel 1">
            <a:extLst>
              <a:ext uri="{FF2B5EF4-FFF2-40B4-BE49-F238E27FC236}">
                <a16:creationId xmlns="" xmlns:a16="http://schemas.microsoft.com/office/drawing/2014/main" id="{D53D5B91-336D-464E-ABEC-CA9EED8FE4E8}"/>
              </a:ext>
            </a:extLst>
          </p:cNvPr>
          <p:cNvSpPr>
            <a:spLocks/>
          </p:cNvSpPr>
          <p:nvPr/>
        </p:nvSpPr>
        <p:spPr bwMode="auto">
          <a:xfrm>
            <a:off x="-76200" y="0"/>
            <a:ext cx="5410200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Crianças em risco vem de uma família em risco e de uma comunidade em risco</a:t>
            </a:r>
            <a:endParaRPr lang="pt-B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"/>
            </a:endParaRPr>
          </a:p>
        </p:txBody>
      </p:sp>
      <p:pic>
        <p:nvPicPr>
          <p:cNvPr id="62470" name="Afbeelding 8">
            <a:extLst>
              <a:ext uri="{FF2B5EF4-FFF2-40B4-BE49-F238E27FC236}">
                <a16:creationId xmlns="" xmlns:a16="http://schemas.microsoft.com/office/drawing/2014/main" id="{AB200C5A-02BF-4543-94FF-3C23288B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DC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SC00737a">
            <a:extLst>
              <a:ext uri="{FF2B5EF4-FFF2-40B4-BE49-F238E27FC236}">
                <a16:creationId xmlns="" xmlns:a16="http://schemas.microsoft.com/office/drawing/2014/main" id="{B36B26A9-5173-4F25-B43C-DA8712CF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5431"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0">
            <a:extLst>
              <a:ext uri="{FF2B5EF4-FFF2-40B4-BE49-F238E27FC236}">
                <a16:creationId xmlns="" xmlns:a16="http://schemas.microsoft.com/office/drawing/2014/main" id="{C8940AC7-B9D4-4096-8A21-2DF4DABCC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38200"/>
            <a:ext cx="4638675" cy="157003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Desenvolvimento</a:t>
            </a:r>
            <a:endParaRPr lang="en-US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Comunitário</a:t>
            </a:r>
            <a:endParaRPr lang="en-US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64516" name="Afbeelding 5">
            <a:extLst>
              <a:ext uri="{FF2B5EF4-FFF2-40B4-BE49-F238E27FC236}">
                <a16:creationId xmlns="" xmlns:a16="http://schemas.microsoft.com/office/drawing/2014/main" id="{36D1A87E-17A2-46FF-B069-1D73BCED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B2E5453F-8AE0-4C0E-8C1A-D4B0FA6BF79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762000"/>
          <a:ext cx="8542338" cy="1143000"/>
        </p:xfrm>
        <a:graphic>
          <a:graphicData uri="http://schemas.openxmlformats.org/drawingml/2006/table">
            <a:tbl>
              <a:tblPr/>
              <a:tblGrid>
                <a:gridCol w="11858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41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41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41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41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84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45573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6575" name="Afbeelding 2">
            <a:extLst>
              <a:ext uri="{FF2B5EF4-FFF2-40B4-BE49-F238E27FC236}">
                <a16:creationId xmlns="" xmlns:a16="http://schemas.microsoft.com/office/drawing/2014/main" id="{7531A5B2-5353-4E97-BF02-F194DAEA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>
            <a:extLst>
              <a:ext uri="{FF2B5EF4-FFF2-40B4-BE49-F238E27FC236}">
                <a16:creationId xmlns="" xmlns:a16="http://schemas.microsoft.com/office/drawing/2014/main" id="{F223964A-07EA-4F07-BD34-1DB4FF5B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Ao</a:t>
            </a:r>
            <a:r>
              <a:rPr lang="nl-NL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nl-NL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entrar</a:t>
            </a:r>
            <a:r>
              <a:rPr lang="nl-NL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nl-NL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numa</a:t>
            </a:r>
            <a:r>
              <a:rPr lang="nl-NL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nl-NL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comunidade</a:t>
            </a:r>
            <a:r>
              <a:rPr lang="nl-NL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nl-NL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carente</a:t>
            </a:r>
            <a:r>
              <a:rPr lang="nl-NL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pt-B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é</a:t>
            </a:r>
            <a:r>
              <a:rPr lang="nl-NL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nl-NL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preciso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:</a:t>
            </a:r>
            <a:endParaRPr lang="pt-B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sp>
        <p:nvSpPr>
          <p:cNvPr id="65539" name="Tijdelijke aanduiding voor inhoud 2">
            <a:extLst>
              <a:ext uri="{FF2B5EF4-FFF2-40B4-BE49-F238E27FC236}">
                <a16:creationId xmlns="" xmlns:a16="http://schemas.microsoft.com/office/drawing/2014/main" id="{6D9935F5-432B-43E7-BF99-0F59B7A1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44354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1. </a:t>
            </a:r>
            <a:r>
              <a:rPr lang="pt-B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Conhecer a comunidade e as pessoas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2. Pesquisar as duas seguintes questões: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A. As necessidades sentidas da comunidade;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B. Os recursos, habilidades, dons que as pessoas da comunidade têm para oferecer.</a:t>
            </a:r>
          </a:p>
        </p:txBody>
      </p:sp>
      <p:pic>
        <p:nvPicPr>
          <p:cNvPr id="67588" name="Afbeelding 3">
            <a:extLst>
              <a:ext uri="{FF2B5EF4-FFF2-40B4-BE49-F238E27FC236}">
                <a16:creationId xmlns="" xmlns:a16="http://schemas.microsoft.com/office/drawing/2014/main" id="{E5D7418D-9581-45F2-BE93-6A7124C7E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="" xmlns:a16="http://schemas.microsoft.com/office/drawing/2014/main" id="{3DB562CB-4231-46B4-90E5-6B71FF98C7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81000"/>
          <a:ext cx="9144000" cy="1905000"/>
        </p:xfrm>
        <a:graphic>
          <a:graphicData uri="http://schemas.openxmlformats.org/drawingml/2006/table">
            <a:tbl>
              <a:tblPr/>
              <a:tblGrid>
                <a:gridCol w="12164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3251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0059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44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8632" name="Afbeelding 4">
            <a:extLst>
              <a:ext uri="{FF2B5EF4-FFF2-40B4-BE49-F238E27FC236}">
                <a16:creationId xmlns="" xmlns:a16="http://schemas.microsoft.com/office/drawing/2014/main" id="{6084B01F-ED69-4172-91F1-3ED920C7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89" name="Group 41">
            <a:extLst>
              <a:ext uri="{FF2B5EF4-FFF2-40B4-BE49-F238E27FC236}">
                <a16:creationId xmlns="" xmlns:a16="http://schemas.microsoft.com/office/drawing/2014/main" id="{BC1CF0D7-46CE-4A54-8823-E0456206B4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81000"/>
          <a:ext cx="9144000" cy="2362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998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crianças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idade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crianças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obreiros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68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545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0696" name="Afbeelding 3">
            <a:extLst>
              <a:ext uri="{FF2B5EF4-FFF2-40B4-BE49-F238E27FC236}">
                <a16:creationId xmlns="" xmlns:a16="http://schemas.microsoft.com/office/drawing/2014/main" id="{7E7E42A4-AC2A-4CFC-AA25-7E792D81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utoShape 6">
            <a:extLst>
              <a:ext uri="{FF2B5EF4-FFF2-40B4-BE49-F238E27FC236}">
                <a16:creationId xmlns="" xmlns:a16="http://schemas.microsoft.com/office/drawing/2014/main" id="{1C701998-2955-40AB-8121-C5CA81639CD1}"/>
              </a:ext>
            </a:extLst>
          </p:cNvPr>
          <p:cNvSpPr/>
          <p:nvPr/>
        </p:nvSpPr>
        <p:spPr>
          <a:xfrm>
            <a:off x="4549775" y="857250"/>
            <a:ext cx="44450" cy="855663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5" name="AutoShape 7">
            <a:extLst>
              <a:ext uri="{FF2B5EF4-FFF2-40B4-BE49-F238E27FC236}">
                <a16:creationId xmlns="" xmlns:a16="http://schemas.microsoft.com/office/drawing/2014/main" id="{FFF994A8-A45A-4173-B364-2A53C96C0515}"/>
              </a:ext>
            </a:extLst>
          </p:cNvPr>
          <p:cNvSpPr/>
          <p:nvPr/>
        </p:nvSpPr>
        <p:spPr>
          <a:xfrm>
            <a:off x="4549775" y="5145088"/>
            <a:ext cx="44450" cy="855662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60" rIns="228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E3B56EFC-0017-4C06-A763-A98155081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6" y="190500"/>
            <a:ext cx="8636000" cy="647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Afbeelding 5">
            <a:extLst>
              <a:ext uri="{FF2B5EF4-FFF2-40B4-BE49-F238E27FC236}">
                <a16:creationId xmlns="" xmlns:a16="http://schemas.microsoft.com/office/drawing/2014/main" id="{FEA4C615-98FD-46E2-9DA8-F839D9C16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22" name="Group 50">
            <a:extLst>
              <a:ext uri="{FF2B5EF4-FFF2-40B4-BE49-F238E27FC236}">
                <a16:creationId xmlns="" xmlns:a16="http://schemas.microsoft.com/office/drawing/2014/main" id="{4ACF6073-A126-46BC-A6FF-4538BAD852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81000"/>
          <a:ext cx="9144000" cy="4495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275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31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175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75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2753" name="Afbeelding 3">
            <a:extLst>
              <a:ext uri="{FF2B5EF4-FFF2-40B4-BE49-F238E27FC236}">
                <a16:creationId xmlns="" xmlns:a16="http://schemas.microsoft.com/office/drawing/2014/main" id="{DA63A8ED-F4DA-40C1-A865-D1C16935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55" name="Group 59">
            <a:extLst>
              <a:ext uri="{FF2B5EF4-FFF2-40B4-BE49-F238E27FC236}">
                <a16:creationId xmlns="" xmlns:a16="http://schemas.microsoft.com/office/drawing/2014/main" id="{E1B7EC48-C338-463E-AAF4-934F13E79B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81000"/>
          <a:ext cx="9144000" cy="4648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66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5146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6543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17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38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543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17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4810" name="Afbeelding 3">
            <a:extLst>
              <a:ext uri="{FF2B5EF4-FFF2-40B4-BE49-F238E27FC236}">
                <a16:creationId xmlns="" xmlns:a16="http://schemas.microsoft.com/office/drawing/2014/main" id="{D9273CA0-A60F-460B-B7DA-706601D0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>
            <a:extLst>
              <a:ext uri="{FF2B5EF4-FFF2-40B4-BE49-F238E27FC236}">
                <a16:creationId xmlns="" xmlns:a16="http://schemas.microsoft.com/office/drawing/2014/main" id="{94CDF9CC-281E-420F-85C2-FE7FEDC1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Doações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do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comércio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local</a:t>
            </a:r>
            <a:endParaRPr lang="en-US" altLang="en-US" sz="4400" b="1" dirty="0">
              <a:solidFill>
                <a:srgbClr val="1B41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74756" name="Picture 9" descr="DSC_3180">
            <a:extLst>
              <a:ext uri="{FF2B5EF4-FFF2-40B4-BE49-F238E27FC236}">
                <a16:creationId xmlns="" xmlns:a16="http://schemas.microsoft.com/office/drawing/2014/main" id="{85498F01-7BD3-41E3-9035-E0D13D5B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791987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4" name="Afbeelding 5">
            <a:extLst>
              <a:ext uri="{FF2B5EF4-FFF2-40B4-BE49-F238E27FC236}">
                <a16:creationId xmlns="" xmlns:a16="http://schemas.microsoft.com/office/drawing/2014/main" id="{AA385D81-90DD-4007-8C68-DE9721CE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8" name="Group 68">
            <a:extLst>
              <a:ext uri="{FF2B5EF4-FFF2-40B4-BE49-F238E27FC236}">
                <a16:creationId xmlns="" xmlns:a16="http://schemas.microsoft.com/office/drawing/2014/main" id="{63ABA486-983E-430A-B8B7-6EF37FDEEA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9144000" cy="49530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56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56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56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66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17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4384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836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22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204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2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22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22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8915" name="Afbeelding 3">
            <a:extLst>
              <a:ext uri="{FF2B5EF4-FFF2-40B4-BE49-F238E27FC236}">
                <a16:creationId xmlns="" xmlns:a16="http://schemas.microsoft.com/office/drawing/2014/main" id="{85D91CD9-11F6-43E6-907A-2C9F6DE5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>
            <a:extLst>
              <a:ext uri="{FF2B5EF4-FFF2-40B4-BE49-F238E27FC236}">
                <a16:creationId xmlns="" xmlns:a16="http://schemas.microsoft.com/office/drawing/2014/main" id="{1A86F980-B429-47D1-B1F8-6DD6DE29BF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457200"/>
            <a:ext cx="7315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Voluntários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das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igrejas</a:t>
            </a:r>
            <a:endParaRPr lang="en-US" altLang="en-US" sz="4400" b="1" dirty="0">
              <a:solidFill>
                <a:srgbClr val="1B41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78852" name="Picture 9" descr="DSCF0153-2">
            <a:extLst>
              <a:ext uri="{FF2B5EF4-FFF2-40B4-BE49-F238E27FC236}">
                <a16:creationId xmlns="" xmlns:a16="http://schemas.microsoft.com/office/drawing/2014/main" id="{E4DE7EB1-437B-4C8F-BD68-86BC92AD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68975"/>
            <a:ext cx="6934200" cy="518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0" name="Afbeelding 5">
            <a:extLst>
              <a:ext uri="{FF2B5EF4-FFF2-40B4-BE49-F238E27FC236}">
                <a16:creationId xmlns="" xmlns:a16="http://schemas.microsoft.com/office/drawing/2014/main" id="{36472D52-124F-4A87-859E-254FEAFD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21" name="Group 77">
            <a:extLst>
              <a:ext uri="{FF2B5EF4-FFF2-40B4-BE49-F238E27FC236}">
                <a16:creationId xmlns="" xmlns:a16="http://schemas.microsoft.com/office/drawing/2014/main" id="{48FC3C34-CD6C-4701-B838-0EC764E85B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81000"/>
          <a:ext cx="9144000" cy="4876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61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87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27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87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Idem+esportes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alunos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universitários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técnicos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3020" name="Afbeelding 3">
            <a:extLst>
              <a:ext uri="{FF2B5EF4-FFF2-40B4-BE49-F238E27FC236}">
                <a16:creationId xmlns="" xmlns:a16="http://schemas.microsoft.com/office/drawing/2014/main" id="{9CB80C4A-746E-4ADE-8ACD-7B5EEBD7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el 1">
            <a:extLst>
              <a:ext uri="{FF2B5EF4-FFF2-40B4-BE49-F238E27FC236}">
                <a16:creationId xmlns="" xmlns:a16="http://schemas.microsoft.com/office/drawing/2014/main" id="{5A55A3EA-6C83-498D-B638-FEE7F29468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0"/>
            <a:ext cx="9067800" cy="1600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Alunos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universitários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ensinam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esporte</a:t>
            </a:r>
            <a:endParaRPr lang="en-US" altLang="en-US" sz="4400" b="1" dirty="0">
              <a:solidFill>
                <a:srgbClr val="1B41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82948" name="Picture 9" descr="IMG_1846">
            <a:extLst>
              <a:ext uri="{FF2B5EF4-FFF2-40B4-BE49-F238E27FC236}">
                <a16:creationId xmlns="" xmlns:a16="http://schemas.microsoft.com/office/drawing/2014/main" id="{F9620B41-9674-4D28-A1C5-D492A720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5600"/>
            <a:ext cx="7848600" cy="52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6" name="Afbeelding 5">
            <a:extLst>
              <a:ext uri="{FF2B5EF4-FFF2-40B4-BE49-F238E27FC236}">
                <a16:creationId xmlns="" xmlns:a16="http://schemas.microsoft.com/office/drawing/2014/main" id="{20A64A47-82FB-4558-8C3B-FDE83AA6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54" name="Group 86">
            <a:extLst>
              <a:ext uri="{FF2B5EF4-FFF2-40B4-BE49-F238E27FC236}">
                <a16:creationId xmlns="" xmlns:a16="http://schemas.microsoft.com/office/drawing/2014/main" id="{7F136C14-F067-415D-98E4-751E2DF4CC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81000"/>
          <a:ext cx="9144000" cy="51816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193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66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433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93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66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93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3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 +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alunos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universitários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técnicos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66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construir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quadra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esportiva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no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estacionamento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7125" name="Afbeelding 3">
            <a:extLst>
              <a:ext uri="{FF2B5EF4-FFF2-40B4-BE49-F238E27FC236}">
                <a16:creationId xmlns="" xmlns:a16="http://schemas.microsoft.com/office/drawing/2014/main" id="{19A591AA-AA8F-4B8B-9C21-4343F352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el 1">
            <a:extLst>
              <a:ext uri="{FF2B5EF4-FFF2-40B4-BE49-F238E27FC236}">
                <a16:creationId xmlns="" xmlns:a16="http://schemas.microsoft.com/office/drawing/2014/main" id="{3DCBD367-C342-4DBD-BEB8-3910740B27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457200"/>
            <a:ext cx="8305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Igreja constrói quadra esportiva</a:t>
            </a:r>
            <a:endParaRPr lang="pt-BR" altLang="en-US" sz="4400" b="1" dirty="0">
              <a:solidFill>
                <a:srgbClr val="1B41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87044" name="Picture 9" descr="DSCF0246-1">
            <a:extLst>
              <a:ext uri="{FF2B5EF4-FFF2-40B4-BE49-F238E27FC236}">
                <a16:creationId xmlns="" xmlns:a16="http://schemas.microsoft.com/office/drawing/2014/main" id="{4CAAA59F-3EBD-4858-93D4-74677C8C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2300"/>
            <a:ext cx="6553200" cy="496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Afbeelding 5">
            <a:extLst>
              <a:ext uri="{FF2B5EF4-FFF2-40B4-BE49-F238E27FC236}">
                <a16:creationId xmlns="" xmlns:a16="http://schemas.microsoft.com/office/drawing/2014/main" id="{9AF2F73F-CB35-4A6B-AB15-A599A679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87" name="Group 95">
            <a:extLst>
              <a:ext uri="{FF2B5EF4-FFF2-40B4-BE49-F238E27FC236}">
                <a16:creationId xmlns="" xmlns:a16="http://schemas.microsoft.com/office/drawing/2014/main" id="{ADBD28A3-6C2F-416A-982C-8C8AA02130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52400"/>
          <a:ext cx="9144000" cy="63246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286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202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55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02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02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02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Idem+esportes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alunos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universitários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técnicos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construir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quadra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esportiva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no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estacionamento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354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adicionar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modalidades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correspondentes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professores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disponíveis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1230" name="Afbeelding 2">
            <a:extLst>
              <a:ext uri="{FF2B5EF4-FFF2-40B4-BE49-F238E27FC236}">
                <a16:creationId xmlns="" xmlns:a16="http://schemas.microsoft.com/office/drawing/2014/main" id="{709EA8B8-A5BB-4B62-83DE-1432D83E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3">
            <a:extLst>
              <a:ext uri="{FF2B5EF4-FFF2-40B4-BE49-F238E27FC236}">
                <a16:creationId xmlns="" xmlns:a16="http://schemas.microsoft.com/office/drawing/2014/main" id="{C3226D3B-00CB-4A5B-97BB-2DDB3005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55032"/>
            <a:ext cx="4710113" cy="574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CFC16603-53D5-4A3E-B212-777460E361CC}"/>
              </a:ext>
            </a:extLst>
          </p:cNvPr>
          <p:cNvSpPr txBox="1"/>
          <p:nvPr/>
        </p:nvSpPr>
        <p:spPr>
          <a:xfrm flipH="1">
            <a:off x="5440363" y="1908175"/>
            <a:ext cx="310197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Pieter, Melissa e crianças</a:t>
            </a:r>
          </a:p>
        </p:txBody>
      </p:sp>
      <p:pic>
        <p:nvPicPr>
          <p:cNvPr id="10244" name="Afbeelding 3">
            <a:extLst>
              <a:ext uri="{FF2B5EF4-FFF2-40B4-BE49-F238E27FC236}">
                <a16:creationId xmlns="" xmlns:a16="http://schemas.microsoft.com/office/drawing/2014/main" id="{EDF7CFB9-FD07-428D-98F6-675834DE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20" name="Group 104">
            <a:extLst>
              <a:ext uri="{FF2B5EF4-FFF2-40B4-BE49-F238E27FC236}">
                <a16:creationId xmlns="" xmlns:a16="http://schemas.microsoft.com/office/drawing/2014/main" id="{EBB7342A-57BF-4176-AB45-CEEC763F31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04800"/>
          <a:ext cx="9144000" cy="6553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66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593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251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28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439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51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28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51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51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alunos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universitários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técnicos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28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construir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quadra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esportiva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no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estacionamento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613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adicionar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modalidades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correspondentes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professores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disponíveis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9834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profissionalização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professionals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e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ensinam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52" name="Group 112">
            <a:extLst>
              <a:ext uri="{FF2B5EF4-FFF2-40B4-BE49-F238E27FC236}">
                <a16:creationId xmlns="" xmlns:a16="http://schemas.microsoft.com/office/drawing/2014/main" id="{DFFF1908-9996-484D-A718-12F2A385D0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9532937" cy="69342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19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61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26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52253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643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95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43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1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95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1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5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alunos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universitários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técnicos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95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construir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quadra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esportiva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no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estacionamento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816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adicionar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modalidades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correspondentes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professores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disponíveis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09903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profissionalização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profissionais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e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ensinam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643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companias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mandam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profissionais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para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ensinar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4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09" name="Group 121">
            <a:extLst>
              <a:ext uri="{FF2B5EF4-FFF2-40B4-BE49-F238E27FC236}">
                <a16:creationId xmlns="" xmlns:a16="http://schemas.microsoft.com/office/drawing/2014/main" id="{047CF742-DC67-408E-A24C-381D014751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4287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1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74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35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06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33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5146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3853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Ano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Programa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de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Idade  crianças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Família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Obreiros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Observações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salas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915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Creche 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alfabetização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reuniões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4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Reforço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eventos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especiais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6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doações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comercio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local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83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voluntários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igrejas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812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alunos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universitários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técnicos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94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construir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quadra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esportiva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no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estacionamento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7434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0-12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adicionar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modalidades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correspondentes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aos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professores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disponíveis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8692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+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profissionalização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0-13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profissionais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e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ensinam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992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0-14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companias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mandam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profissionais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para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ensinar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E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920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11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Idem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+ micro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empresa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138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0-15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46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10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8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algumas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das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habilidades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podem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se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transformar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numa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micro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empresa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utilizando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micro-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credito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DC2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>
            <a:extLst>
              <a:ext uri="{FF2B5EF4-FFF2-40B4-BE49-F238E27FC236}">
                <a16:creationId xmlns="" xmlns:a16="http://schemas.microsoft.com/office/drawing/2014/main" id="{C01BC81B-28DB-43EF-A4E1-A3B249BA64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228600"/>
            <a:ext cx="8382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Habilidade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vira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 </a:t>
            </a:r>
            <a:r>
              <a:rPr lang="en-US" alt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microempresa</a:t>
            </a:r>
            <a:endParaRPr lang="en-US" altLang="en-US" sz="4400" b="1" dirty="0">
              <a:solidFill>
                <a:srgbClr val="1B41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97284" name="Picture 10" descr="houtbewerk">
            <a:extLst>
              <a:ext uri="{FF2B5EF4-FFF2-40B4-BE49-F238E27FC236}">
                <a16:creationId xmlns="" xmlns:a16="http://schemas.microsoft.com/office/drawing/2014/main" id="{EB115821-59E9-4B33-8A9B-674433C7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600200"/>
            <a:ext cx="8390965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2" name="Afbeelding 5">
            <a:extLst>
              <a:ext uri="{FF2B5EF4-FFF2-40B4-BE49-F238E27FC236}">
                <a16:creationId xmlns="" xmlns:a16="http://schemas.microsoft.com/office/drawing/2014/main" id="{47B07DCA-F418-4F63-ABFA-6D4B0A7A9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C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>
            <a:extLst>
              <a:ext uri="{FF2B5EF4-FFF2-40B4-BE49-F238E27FC236}">
                <a16:creationId xmlns="" xmlns:a16="http://schemas.microsoft.com/office/drawing/2014/main" id="{5A07B6A5-5D2D-4B0D-AEF7-4EBC6AA5A1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Aplicação no final da aula</a:t>
            </a:r>
          </a:p>
        </p:txBody>
      </p:sp>
      <p:sp>
        <p:nvSpPr>
          <p:cNvPr id="59395" name="Tijdelijke aanduiding voor inhoud 2">
            <a:extLst>
              <a:ext uri="{FF2B5EF4-FFF2-40B4-BE49-F238E27FC236}">
                <a16:creationId xmlns="" xmlns:a16="http://schemas.microsoft.com/office/drawing/2014/main" id="{0B01083B-56FE-4D80-AFC5-5B97F1D0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0323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Dividir em grupos de três e responder as seguintes perguntas: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Qual seria o local ou comunidade - aqui ou na sua cidade - que mais precisa de ajuda?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Quais são as maiores necessidades que você identificaria?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Quais os pontos fortes, recursos que existem lá dentro?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O que pode ser feito para transformar esta comunidade?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Quais os recursos necessários para conseguir essa transformação?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Quem são os parceiros com quem precisaria trabalhar para promover esta transformação?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80" name="Afbeelding 3">
            <a:extLst>
              <a:ext uri="{FF2B5EF4-FFF2-40B4-BE49-F238E27FC236}">
                <a16:creationId xmlns="" xmlns:a16="http://schemas.microsoft.com/office/drawing/2014/main" id="{76271263-4DD6-4A8F-82E0-E189BA55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C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8469130-1AFC-47CB-B819-943BB96A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8588"/>
            <a:ext cx="8534400" cy="17764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Escola Crianças em Risco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</a:b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Precisamos entender o que Deus quer que façamos em um mundo onde as crianças estão sofrendo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5" name="Tijdelijke aanduiding voor inhoud 4" descr="Afbeelding met persoon, poseren, foto, groep&#10;&#10;Automatisch gegenereerde beschrijving">
            <a:extLst>
              <a:ext uri="{FF2B5EF4-FFF2-40B4-BE49-F238E27FC236}">
                <a16:creationId xmlns="" xmlns:a16="http://schemas.microsoft.com/office/drawing/2014/main" id="{21B6472D-ADA0-454C-92D5-6A5BEF90D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42195"/>
            <a:ext cx="6553200" cy="4915805"/>
          </a:xfrm>
          <a:effectLst>
            <a:softEdge rad="112500"/>
          </a:effectLst>
        </p:spPr>
      </p:pic>
      <p:pic>
        <p:nvPicPr>
          <p:cNvPr id="102404" name="Afbeelding 5">
            <a:extLst>
              <a:ext uri="{FF2B5EF4-FFF2-40B4-BE49-F238E27FC236}">
                <a16:creationId xmlns="" xmlns:a16="http://schemas.microsoft.com/office/drawing/2014/main" id="{A15AF5D4-E3C4-412D-91BB-01005E21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348413"/>
            <a:ext cx="4778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251FC6-1A14-421B-8309-D7CFAE11870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241300" y="320675"/>
            <a:ext cx="8661400" cy="621665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27" name="Titel 1">
            <a:extLst>
              <a:ext uri="{FF2B5EF4-FFF2-40B4-BE49-F238E27FC236}">
                <a16:creationId xmlns="" xmlns:a16="http://schemas.microsoft.com/office/drawing/2014/main" id="{A187ECF2-A8D2-42D3-9E0E-9361594C9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914400"/>
            <a:ext cx="2620963" cy="4979988"/>
          </a:xfrm>
        </p:spPr>
        <p:txBody>
          <a:bodyPr/>
          <a:lstStyle/>
          <a:p>
            <a:pPr algn="r" eaLnBrk="1" hangingPunct="1">
              <a:defRPr/>
            </a:pPr>
            <a:r>
              <a:rPr lang="pt-BR" alt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Escola crianças em risco</a:t>
            </a:r>
            <a:r>
              <a:rPr lang="es-PE" alt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/>
            </a:r>
            <a:br>
              <a:rPr lang="es-PE" alt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</a:br>
            <a:r>
              <a:rPr lang="pt-BR" altLang="nl-NL" dirty="0">
                <a:solidFill>
                  <a:schemeClr val="bg1"/>
                </a:solidFill>
              </a:rPr>
              <a:t>.</a:t>
            </a:r>
            <a:r>
              <a:rPr lang="en-US" altLang="nl-NL" sz="3600" dirty="0">
                <a:solidFill>
                  <a:schemeClr val="bg1"/>
                </a:solidFill>
                <a:latin typeface="Arial Nova" panose="020B0504020202020204" pitchFamily="34" charset="0"/>
              </a:rPr>
              <a:t/>
            </a:r>
            <a:br>
              <a:rPr lang="en-US" altLang="nl-NL" sz="36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endParaRPr lang="en-US" alt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58832CC-92F7-45E1-B3B5-9D63701396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490913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70C9BC21-16F9-4AAD-8B8F-D8022D54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13" y="444500"/>
            <a:ext cx="5170487" cy="5969000"/>
          </a:xfrm>
        </p:spPr>
        <p:txBody>
          <a:bodyPr rtlCol="0" anchor="ctr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Venha e faça a Escola Crianças em Risco!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3200" dirty="0">
              <a:solidFill>
                <a:schemeClr val="bg1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Aprenda com professores com experiência em trabalhar com crianças em situação de risco.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Desenvolva suas habilidades e seu ministério em favor das crianças em situação de risco.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Torne-se parte de nossa família internacional da JOCUM e faça amigos por toda a vida.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03430" name="Afbeelding 5">
            <a:extLst>
              <a:ext uri="{FF2B5EF4-FFF2-40B4-BE49-F238E27FC236}">
                <a16:creationId xmlns="" xmlns:a16="http://schemas.microsoft.com/office/drawing/2014/main" id="{08699B45-F212-4126-8A7D-066782AD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5948363"/>
            <a:ext cx="4794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037D1D5-2DC1-4AF0-93E3-E8E1C8EA6E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49091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451" name="Titel 1">
            <a:extLst>
              <a:ext uri="{FF2B5EF4-FFF2-40B4-BE49-F238E27FC236}">
                <a16:creationId xmlns="" xmlns:a16="http://schemas.microsoft.com/office/drawing/2014/main" id="{CABC8092-F7B7-4685-B9E7-4C9813F6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2938"/>
            <a:ext cx="2522538" cy="1598612"/>
          </a:xfrm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s-PE" alt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Escola CER</a:t>
            </a:r>
            <a:endParaRPr lang="en-US" altLang="nl-N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7137FCD-3896-41B1-AF04-2E1908B7D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638425"/>
            <a:ext cx="2522538" cy="341471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Brasil: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Belo Horizonte                 Recife                                 Curitiba</a:t>
            </a:r>
            <a:endParaRPr lang="nl-NL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Outro países: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África do Sul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Austrália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Holanda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Filipinas (Novo)</a:t>
            </a:r>
          </a:p>
          <a:p>
            <a:pPr eaLnBrk="1" hangingPunct="1">
              <a:spcAft>
                <a:spcPts val="0"/>
              </a:spcAft>
              <a:defRPr/>
            </a:pPr>
            <a:endParaRPr lang="en-US" sz="17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04453" name="Afbeelding 4">
            <a:extLst>
              <a:ext uri="{FF2B5EF4-FFF2-40B4-BE49-F238E27FC236}">
                <a16:creationId xmlns="" xmlns:a16="http://schemas.microsoft.com/office/drawing/2014/main" id="{D875BCF9-69FC-4766-AB17-DA8D58B2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348413"/>
            <a:ext cx="4778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kstvak 5">
            <a:extLst>
              <a:ext uri="{FF2B5EF4-FFF2-40B4-BE49-F238E27FC236}">
                <a16:creationId xmlns="" xmlns:a16="http://schemas.microsoft.com/office/drawing/2014/main" id="{02F9ED7C-C69B-4D76-892A-6A13D47F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03238"/>
            <a:ext cx="542131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nl-NL" sz="4400" b="1">
                <a:solidFill>
                  <a:schemeClr val="bg1"/>
                </a:solidFill>
                <a:latin typeface="Montserrat"/>
              </a:rPr>
              <a:t>Uma aventura </a:t>
            </a:r>
          </a:p>
          <a:p>
            <a:pPr eaLnBrk="1" hangingPunct="1"/>
            <a:r>
              <a:rPr lang="pt-BR" altLang="nl-NL" sz="4400" b="1">
                <a:solidFill>
                  <a:schemeClr val="bg1"/>
                </a:solidFill>
                <a:latin typeface="Montserrat"/>
              </a:rPr>
              <a:t>com Deus te aguarda!</a:t>
            </a:r>
            <a:endParaRPr lang="nl-NL" altLang="nl-NL" sz="4400">
              <a:solidFill>
                <a:schemeClr val="bg1"/>
              </a:solidFill>
              <a:latin typeface="Montserrat"/>
            </a:endParaRPr>
          </a:p>
          <a:p>
            <a:pPr eaLnBrk="1" hangingPunct="1"/>
            <a:endParaRPr lang="pt-BR" altLang="nl-NL"/>
          </a:p>
        </p:txBody>
      </p:sp>
      <p:pic>
        <p:nvPicPr>
          <p:cNvPr id="8" name="Afbeelding 7" descr="Afbeelding met persoon, buiten, vrouw, jong&#10;&#10;Automatisch gegenereerde beschrijving">
            <a:extLst>
              <a:ext uri="{FF2B5EF4-FFF2-40B4-BE49-F238E27FC236}">
                <a16:creationId xmlns="" xmlns:a16="http://schemas.microsoft.com/office/drawing/2014/main" id="{75315CDD-77D1-4AD1-9740-CE77B5A2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08" y="2416254"/>
            <a:ext cx="5257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C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D81BC7E2-8F5E-414A-A0A1-4CD523C2DE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477838" y="639763"/>
            <a:ext cx="4030662" cy="5576887"/>
          </a:xfrm>
          <a:prstGeom prst="rect">
            <a:avLst/>
          </a:prstGeom>
          <a:solidFill>
            <a:srgbClr val="404040">
              <a:alpha val="92941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475" name="Titel 1">
            <a:extLst>
              <a:ext uri="{FF2B5EF4-FFF2-40B4-BE49-F238E27FC236}">
                <a16:creationId xmlns="" xmlns:a16="http://schemas.microsoft.com/office/drawing/2014/main" id="{7E91A811-508F-48AD-88F7-28FABEEFAB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875" y="544513"/>
            <a:ext cx="3451225" cy="1131887"/>
          </a:xfrm>
        </p:spPr>
        <p:txBody>
          <a:bodyPr/>
          <a:lstStyle/>
          <a:p>
            <a:pPr eaLnBrk="1" hangingPunct="1">
              <a:defRPr/>
            </a:pPr>
            <a:r>
              <a:rPr lang="es-PE" alt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O que os </a:t>
            </a:r>
            <a:r>
              <a:rPr lang="es-PE" altLang="nl-NL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alunos</a:t>
            </a:r>
            <a:r>
              <a:rPr lang="es-PE" alt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</a:t>
            </a:r>
            <a:r>
              <a:rPr lang="es-PE" altLang="nl-NL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falaram</a:t>
            </a:r>
            <a:r>
              <a:rPr lang="es-PE" alt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:</a:t>
            </a:r>
            <a:endParaRPr lang="en-US" altLang="nl-NL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9B42C77D-27DD-4AB1-B86A-6F51CCF39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38" y="1905000"/>
            <a:ext cx="4030662" cy="4303713"/>
          </a:xfrm>
        </p:spPr>
        <p:txBody>
          <a:bodyPr rtlCol="0">
            <a:normAutofit fontScale="85000" lnSpcReduction="10000"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“A Escola Crianças em Risco me capacitou a analisar de forma mais holística os problemas das crianças mais vulneráveis”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“Essa escola mudou minha visão de uma mentalidade de “salvar a criança” para “capacitar, apoiar e ajudar as famílias e comunidades.”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pic>
        <p:nvPicPr>
          <p:cNvPr id="105477" name="Picture 5">
            <a:extLst>
              <a:ext uri="{FF2B5EF4-FFF2-40B4-BE49-F238E27FC236}">
                <a16:creationId xmlns="" xmlns:a16="http://schemas.microsoft.com/office/drawing/2014/main" id="{F37EF192-BD4E-4586-8711-8148300A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4415"/>
          <a:stretch>
            <a:fillRect/>
          </a:stretch>
        </p:blipFill>
        <p:spPr bwMode="auto">
          <a:xfrm>
            <a:off x="4916488" y="649288"/>
            <a:ext cx="180022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Picture 6">
            <a:extLst>
              <a:ext uri="{FF2B5EF4-FFF2-40B4-BE49-F238E27FC236}">
                <a16:creationId xmlns="" xmlns:a16="http://schemas.microsoft.com/office/drawing/2014/main" id="{99855210-0E92-493B-9BC5-34E5108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/>
          <a:stretch>
            <a:fillRect/>
          </a:stretch>
        </p:blipFill>
        <p:spPr bwMode="auto">
          <a:xfrm>
            <a:off x="6862763" y="639763"/>
            <a:ext cx="184150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9" name="Picture 2">
            <a:extLst>
              <a:ext uri="{FF2B5EF4-FFF2-40B4-BE49-F238E27FC236}">
                <a16:creationId xmlns="" xmlns:a16="http://schemas.microsoft.com/office/drawing/2014/main" id="{A73C97CF-25EB-47D5-82C8-6FD18A79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2" t="682" r="12450" b="-682"/>
          <a:stretch>
            <a:fillRect/>
          </a:stretch>
        </p:blipFill>
        <p:spPr bwMode="auto">
          <a:xfrm>
            <a:off x="4916488" y="3659188"/>
            <a:ext cx="1839912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0" name="Picture 4">
            <a:extLst>
              <a:ext uri="{FF2B5EF4-FFF2-40B4-BE49-F238E27FC236}">
                <a16:creationId xmlns="" xmlns:a16="http://schemas.microsoft.com/office/drawing/2014/main" id="{1D89D808-06A3-4EC2-ADE1-F59DCA9E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2" r="22363" b="-6302"/>
          <a:stretch>
            <a:fillRect/>
          </a:stretch>
        </p:blipFill>
        <p:spPr bwMode="auto">
          <a:xfrm>
            <a:off x="6862763" y="3659188"/>
            <a:ext cx="1841500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1" name="Afbeelding 13">
            <a:extLst>
              <a:ext uri="{FF2B5EF4-FFF2-40B4-BE49-F238E27FC236}">
                <a16:creationId xmlns="" xmlns:a16="http://schemas.microsoft.com/office/drawing/2014/main" id="{F7C0939C-42A3-49BF-B907-A0B5D8C7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348413"/>
            <a:ext cx="4778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AutoShape 2">
            <a:extLst>
              <a:ext uri="{FF2B5EF4-FFF2-40B4-BE49-F238E27FC236}">
                <a16:creationId xmlns="" xmlns:a16="http://schemas.microsoft.com/office/drawing/2014/main" id="{38BA23CF-B66A-4FFF-8896-1CDDDB1E1F7A}"/>
              </a:ext>
            </a:extLst>
          </p:cNvPr>
          <p:cNvSpPr/>
          <p:nvPr/>
        </p:nvSpPr>
        <p:spPr>
          <a:xfrm flipH="1">
            <a:off x="7596188" y="692150"/>
            <a:ext cx="46037" cy="1301750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59" rIns="2285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9" name="AutoShape 3">
            <a:extLst>
              <a:ext uri="{FF2B5EF4-FFF2-40B4-BE49-F238E27FC236}">
                <a16:creationId xmlns="" xmlns:a16="http://schemas.microsoft.com/office/drawing/2014/main" id="{F03FCF5A-59CF-4477-9994-089DCB3FEF96}"/>
              </a:ext>
            </a:extLst>
          </p:cNvPr>
          <p:cNvSpPr/>
          <p:nvPr/>
        </p:nvSpPr>
        <p:spPr>
          <a:xfrm flipH="1">
            <a:off x="673100" y="4310063"/>
            <a:ext cx="46038" cy="2439987"/>
          </a:xfrm>
          <a:prstGeom prst="rect">
            <a:avLst/>
          </a:prstGeom>
          <a:solidFill>
            <a:srgbClr val="FEDF00"/>
          </a:solidFill>
          <a:ln w="12700">
            <a:miter lim="400000"/>
          </a:ln>
        </p:spPr>
        <p:txBody>
          <a:bodyPr lIns="22859" rIns="2285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90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1" name="TextBox 5">
            <a:extLst>
              <a:ext uri="{FF2B5EF4-FFF2-40B4-BE49-F238E27FC236}">
                <a16:creationId xmlns="" xmlns:a16="http://schemas.microsoft.com/office/drawing/2014/main" id="{71C148BB-8C98-459B-9E4A-38153D60C7CE}"/>
              </a:ext>
            </a:extLst>
          </p:cNvPr>
          <p:cNvSpPr txBox="1"/>
          <p:nvPr/>
        </p:nvSpPr>
        <p:spPr>
          <a:xfrm>
            <a:off x="2944813" y="5457825"/>
            <a:ext cx="5684837" cy="2063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 sz="2500" b="1" spc="175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sz="1200" b="1" spc="86" dirty="0">
              <a:solidFill>
                <a:srgbClr val="FCFAF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TextBox 6">
            <a:extLst>
              <a:ext uri="{FF2B5EF4-FFF2-40B4-BE49-F238E27FC236}">
                <a16:creationId xmlns="" xmlns:a16="http://schemas.microsoft.com/office/drawing/2014/main" id="{1A7D8FAC-64AC-4718-A857-1474FAAE3005}"/>
              </a:ext>
            </a:extLst>
          </p:cNvPr>
          <p:cNvSpPr txBox="1"/>
          <p:nvPr/>
        </p:nvSpPr>
        <p:spPr>
          <a:xfrm>
            <a:off x="900113" y="4129088"/>
            <a:ext cx="8126412" cy="24704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 b="1" spc="56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200" spc="0" dirty="0"/>
              <a:t>Email</a:t>
            </a:r>
            <a:r>
              <a:rPr lang="pt-BR" sz="2200" spc="0" dirty="0">
                <a:solidFill>
                  <a:schemeClr val="bg1"/>
                </a:solidFill>
              </a:rPr>
              <a:t> - Johan: johan@jocum.org.br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spc="0" dirty="0">
                <a:solidFill>
                  <a:schemeClr val="bg1"/>
                </a:solidFill>
              </a:rPr>
              <a:t>     Jeannette: jlukasse@gmail.com</a:t>
            </a:r>
            <a:endParaRPr lang="nl-NL" sz="2200" spc="0" dirty="0">
              <a:solidFill>
                <a:schemeClr val="bg1"/>
              </a:solidFill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spc="0" dirty="0"/>
              <a:t>Facebook - </a:t>
            </a:r>
            <a:r>
              <a:rPr lang="nl-NL" sz="2200" spc="0" dirty="0" err="1"/>
              <a:t>JohanJeannetteLukasse</a:t>
            </a:r>
            <a:endParaRPr lang="nl-NL" sz="2200" spc="0" dirty="0">
              <a:hlinkClick r:id="rId2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spc="0" dirty="0"/>
              <a:t>Blog - </a:t>
            </a:r>
            <a:r>
              <a:rPr lang="nl-NL" sz="2200" spc="0" dirty="0">
                <a:solidFill>
                  <a:schemeClr val="bg1"/>
                </a:solidFill>
              </a:rPr>
              <a:t>www.jjlukasse.blogspot.com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200" spc="0" dirty="0" err="1"/>
              <a:t>Whatsapp</a:t>
            </a:r>
            <a:r>
              <a:rPr lang="pt-BR" sz="2200" spc="0" dirty="0"/>
              <a:t> +31681608799/+31643894783</a:t>
            </a:r>
          </a:p>
        </p:txBody>
      </p:sp>
      <p:pic>
        <p:nvPicPr>
          <p:cNvPr id="107526" name="Afbeelding 6">
            <a:extLst>
              <a:ext uri="{FF2B5EF4-FFF2-40B4-BE49-F238E27FC236}">
                <a16:creationId xmlns="" xmlns:a16="http://schemas.microsoft.com/office/drawing/2014/main" id="{FFE9462E-798A-424F-8DCB-37511CE6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2309813"/>
            <a:ext cx="4800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B279439F-160F-413D-895F-ADA77622C736}"/>
              </a:ext>
            </a:extLst>
          </p:cNvPr>
          <p:cNvSpPr txBox="1"/>
          <p:nvPr/>
        </p:nvSpPr>
        <p:spPr>
          <a:xfrm>
            <a:off x="451998" y="520611"/>
            <a:ext cx="6928314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2859" tIns="22859" rIns="22859" bIns="22859" spcCol="381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latin typeface="Arial Nova" panose="020B0604020202020204" pitchFamily="34" charset="0"/>
              </a:rPr>
              <a:t>Johan &amp; Jeannette Lukasse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solidFill>
                <a:schemeClr val="bg1"/>
              </a:solidFill>
              <a:latin typeface="Arial Nova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300" b="1" dirty="0">
                <a:solidFill>
                  <a:srgbClr val="F5DC27"/>
                </a:solidFill>
                <a:latin typeface="Arial Nova" panose="020B0604020202020204" pitchFamily="34" charset="0"/>
              </a:rPr>
              <a:t>www.childrenatriskschools.com</a:t>
            </a:r>
            <a:endParaRPr lang="pt-BR" sz="3300" dirty="0">
              <a:solidFill>
                <a:srgbClr val="F5DC27"/>
              </a:solidFill>
              <a:latin typeface="Arial Nova Light" panose="020B03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2">
            <a:extLst>
              <a:ext uri="{FF2B5EF4-FFF2-40B4-BE49-F238E27FC236}">
                <a16:creationId xmlns="" xmlns:a16="http://schemas.microsoft.com/office/drawing/2014/main" id="{6D7204C3-E019-4B3D-8EE1-807CF7C7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273" t="2371" b="9036"/>
          <a:stretch>
            <a:fillRect/>
          </a:stretch>
        </p:blipFill>
        <p:spPr bwMode="auto">
          <a:xfrm>
            <a:off x="477838" y="458660"/>
            <a:ext cx="4972050" cy="594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0310A914-5210-4EC6-8102-E11E8851D95B}"/>
              </a:ext>
            </a:extLst>
          </p:cNvPr>
          <p:cNvSpPr txBox="1"/>
          <p:nvPr/>
        </p:nvSpPr>
        <p:spPr>
          <a:xfrm>
            <a:off x="6180138" y="2493963"/>
            <a:ext cx="14319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Dilma</a:t>
            </a:r>
          </a:p>
        </p:txBody>
      </p:sp>
      <p:pic>
        <p:nvPicPr>
          <p:cNvPr id="11268" name="Afbeelding 3">
            <a:extLst>
              <a:ext uri="{FF2B5EF4-FFF2-40B4-BE49-F238E27FC236}">
                <a16:creationId xmlns="" xmlns:a16="http://schemas.microsoft.com/office/drawing/2014/main" id="{206603E8-5ADF-43B1-98A0-D80FBC3F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2">
            <a:extLst>
              <a:ext uri="{FF2B5EF4-FFF2-40B4-BE49-F238E27FC236}">
                <a16:creationId xmlns="" xmlns:a16="http://schemas.microsoft.com/office/drawing/2014/main" id="{3CADAA62-B0CF-4EF4-91E1-3A4FCC9995CC}"/>
              </a:ext>
            </a:extLst>
          </p:cNvPr>
          <p:cNvSpPr txBox="1"/>
          <p:nvPr/>
        </p:nvSpPr>
        <p:spPr>
          <a:xfrm>
            <a:off x="1728788" y="5386388"/>
            <a:ext cx="5686425" cy="2063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 sz="2500" b="1" spc="175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US" sz="1250" b="1" spc="175" dirty="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rPr>
              <a:t>October 1 to 4,</a:t>
            </a:r>
            <a:r>
              <a:rPr lang="en-US" sz="1200" b="1" spc="87" dirty="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rPr>
              <a:t> 2019</a:t>
            </a:r>
          </a:p>
        </p:txBody>
      </p:sp>
      <p:sp>
        <p:nvSpPr>
          <p:cNvPr id="95" name="TextBox 3">
            <a:extLst>
              <a:ext uri="{FF2B5EF4-FFF2-40B4-BE49-F238E27FC236}">
                <a16:creationId xmlns="" xmlns:a16="http://schemas.microsoft.com/office/drawing/2014/main" id="{A571D4B6-58EF-4F12-82AC-14917D8878A5}"/>
              </a:ext>
            </a:extLst>
          </p:cNvPr>
          <p:cNvSpPr txBox="1"/>
          <p:nvPr/>
        </p:nvSpPr>
        <p:spPr>
          <a:xfrm>
            <a:off x="1728788" y="1214438"/>
            <a:ext cx="5686425" cy="4222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 b="1" spc="560">
                <a:solidFill>
                  <a:srgbClr val="FCFAF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/>
              <a:t>BARRA DA TIJUCA, RIO DE JANEIRO</a:t>
            </a:r>
          </a:p>
        </p:txBody>
      </p:sp>
      <p:pic>
        <p:nvPicPr>
          <p:cNvPr id="108548" name="Afbeelding 2">
            <a:extLst>
              <a:ext uri="{FF2B5EF4-FFF2-40B4-BE49-F238E27FC236}">
                <a16:creationId xmlns="" xmlns:a16="http://schemas.microsoft.com/office/drawing/2014/main" id="{7B1ACEBB-9AD5-4176-80ED-A5E3F352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757363"/>
            <a:ext cx="48006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16BCD0F5-3920-4ED7-8377-C825D364D6E5}"/>
              </a:ext>
            </a:extLst>
          </p:cNvPr>
          <p:cNvSpPr txBox="1"/>
          <p:nvPr/>
        </p:nvSpPr>
        <p:spPr>
          <a:xfrm>
            <a:off x="2255521" y="4206134"/>
            <a:ext cx="6307169" cy="52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2859" tIns="22859" rIns="22859" bIns="22859" spcCol="38100">
            <a:spAutoFit/>
          </a:bodyPr>
          <a:lstStyle/>
          <a:p>
            <a:pPr defTabSz="457223" eaLnBrk="1" fontAlgn="auto">
              <a:lnSpc>
                <a:spcPts val="3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50" b="1" spc="73" dirty="0">
                <a:solidFill>
                  <a:schemeClr val="bg1"/>
                </a:solidFill>
                <a:latin typeface="Arial Nova" panose="020B0604020202020204" pitchFamily="34" charset="0"/>
                <a:sym typeface="Sofia Pro Bold"/>
              </a:rPr>
              <a:t>Children </a:t>
            </a:r>
            <a:r>
              <a:rPr lang="pt-BR" sz="3650" b="1" spc="73" dirty="0" err="1">
                <a:solidFill>
                  <a:schemeClr val="bg1"/>
                </a:solidFill>
                <a:latin typeface="Arial Nova" panose="020B0604020202020204" pitchFamily="34" charset="0"/>
                <a:sym typeface="Sofia Pro Bold"/>
              </a:rPr>
              <a:t>at</a:t>
            </a:r>
            <a:r>
              <a:rPr lang="pt-BR" sz="3650" b="1" spc="73" dirty="0">
                <a:solidFill>
                  <a:schemeClr val="bg1"/>
                </a:solidFill>
                <a:latin typeface="Arial Nova" panose="020B0604020202020204" pitchFamily="34" charset="0"/>
                <a:sym typeface="Sofia Pro Bold"/>
              </a:rPr>
              <a:t> </a:t>
            </a:r>
            <a:r>
              <a:rPr lang="pt-BR" sz="3650" b="1" spc="73" dirty="0" err="1">
                <a:solidFill>
                  <a:schemeClr val="bg1"/>
                </a:solidFill>
                <a:latin typeface="Arial Nova" panose="020B0604020202020204" pitchFamily="34" charset="0"/>
                <a:sym typeface="Sofia Pro Bold"/>
              </a:rPr>
              <a:t>risk</a:t>
            </a:r>
            <a:r>
              <a:rPr lang="pt-BR" sz="900" b="1" dirty="0">
                <a:solidFill>
                  <a:schemeClr val="bg1"/>
                </a:solidFill>
                <a:latin typeface="Arial Nova" panose="020B0604020202020204" pitchFamily="34" charset="0"/>
              </a:rPr>
              <a:t>. </a:t>
            </a:r>
            <a:r>
              <a:rPr lang="pt-BR" sz="3650" spc="73" dirty="0">
                <a:solidFill>
                  <a:schemeClr val="bg1"/>
                </a:solidFill>
                <a:latin typeface="Arial Nova Light" panose="020B0304020202020204" pitchFamily="34" charset="0"/>
                <a:sym typeface="Sofia Pro Bold"/>
              </a:rPr>
              <a:t>JOCUM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E164E67D-1176-4EFE-AA63-DCAF14BA2DDA}"/>
              </a:ext>
            </a:extLst>
          </p:cNvPr>
          <p:cNvSpPr txBox="1"/>
          <p:nvPr/>
        </p:nvSpPr>
        <p:spPr>
          <a:xfrm>
            <a:off x="1066800" y="5832475"/>
            <a:ext cx="78771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Johanneke, Jonathan e crianças</a:t>
            </a:r>
          </a:p>
        </p:txBody>
      </p:sp>
      <p:pic>
        <p:nvPicPr>
          <p:cNvPr id="12291" name="Afbeelding 5">
            <a:extLst>
              <a:ext uri="{FF2B5EF4-FFF2-40B4-BE49-F238E27FC236}">
                <a16:creationId xmlns="" xmlns:a16="http://schemas.microsoft.com/office/drawing/2014/main" id="{933690AA-EBA8-4686-ACB4-066383AA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527" y="316992"/>
            <a:ext cx="7878945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Afbeelding 4">
            <a:extLst>
              <a:ext uri="{FF2B5EF4-FFF2-40B4-BE49-F238E27FC236}">
                <a16:creationId xmlns="" xmlns:a16="http://schemas.microsoft.com/office/drawing/2014/main" id="{2D351224-2D48-44B9-97F3-7B3ABE87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2">
            <a:extLst>
              <a:ext uri="{FF2B5EF4-FFF2-40B4-BE49-F238E27FC236}">
                <a16:creationId xmlns="" xmlns:a16="http://schemas.microsoft.com/office/drawing/2014/main" id="{54F82793-FEC3-4678-86F7-7DF852A4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25" r="3854"/>
          <a:stretch>
            <a:fillRect/>
          </a:stretch>
        </p:blipFill>
        <p:spPr bwMode="auto">
          <a:xfrm>
            <a:off x="932656" y="373559"/>
            <a:ext cx="7278687" cy="531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07769E6E-9837-4E6C-8CD0-07A590CDBEBB}"/>
              </a:ext>
            </a:extLst>
          </p:cNvPr>
          <p:cNvSpPr txBox="1"/>
          <p:nvPr/>
        </p:nvSpPr>
        <p:spPr>
          <a:xfrm>
            <a:off x="1219200" y="5751513"/>
            <a:ext cx="77327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Michele, Romeu e criança</a:t>
            </a: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s</a:t>
            </a:r>
          </a:p>
        </p:txBody>
      </p:sp>
      <p:pic>
        <p:nvPicPr>
          <p:cNvPr id="13316" name="Afbeelding 3">
            <a:extLst>
              <a:ext uri="{FF2B5EF4-FFF2-40B4-BE49-F238E27FC236}">
                <a16:creationId xmlns="" xmlns:a16="http://schemas.microsoft.com/office/drawing/2014/main" id="{210A8C4B-D963-4995-8E34-5C01E1B1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>
            <a:extLst>
              <a:ext uri="{FF2B5EF4-FFF2-40B4-BE49-F238E27FC236}">
                <a16:creationId xmlns="" xmlns:a16="http://schemas.microsoft.com/office/drawing/2014/main" id="{EE63A369-B77D-405F-9E31-A80CA7CA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779" b="17369"/>
          <a:stretch>
            <a:fillRect/>
          </a:stretch>
        </p:blipFill>
        <p:spPr bwMode="auto">
          <a:xfrm>
            <a:off x="304800" y="625475"/>
            <a:ext cx="501967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287CBD66-12B0-45B4-BBD4-9E97FDB260CC}"/>
              </a:ext>
            </a:extLst>
          </p:cNvPr>
          <p:cNvSpPr txBox="1"/>
          <p:nvPr/>
        </p:nvSpPr>
        <p:spPr>
          <a:xfrm>
            <a:off x="6477000" y="2489200"/>
            <a:ext cx="11239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Davi</a:t>
            </a:r>
          </a:p>
        </p:txBody>
      </p:sp>
      <p:pic>
        <p:nvPicPr>
          <p:cNvPr id="14340" name="Afbeelding 3">
            <a:extLst>
              <a:ext uri="{FF2B5EF4-FFF2-40B4-BE49-F238E27FC236}">
                <a16:creationId xmlns="" xmlns:a16="http://schemas.microsoft.com/office/drawing/2014/main" id="{A45EA1FA-0D5A-4224-8482-7618C21E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6156325"/>
            <a:ext cx="622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1430</Words>
  <Application>Microsoft Macintosh PowerPoint</Application>
  <PresentationFormat>On-screen Show (4:3)</PresentationFormat>
  <Paragraphs>719</Paragraphs>
  <Slides>60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Arial Black</vt:lpstr>
      <vt:lpstr>Arial Nova</vt:lpstr>
      <vt:lpstr>Arial Nova Light</vt:lpstr>
      <vt:lpstr>Calibri</vt:lpstr>
      <vt:lpstr>Calibri Light</vt:lpstr>
      <vt:lpstr>Helvetica</vt:lpstr>
      <vt:lpstr>Montserrat</vt:lpstr>
      <vt:lpstr>Sofia Pro Bold</vt:lpstr>
      <vt:lpstr>等线</vt:lpstr>
      <vt:lpstr>Arial</vt:lpstr>
      <vt:lpstr>Kantoorthema</vt:lpstr>
      <vt:lpstr>PowerPoint Presentation</vt:lpstr>
      <vt:lpstr>TRANSFORMAÇÃO DE UMA COMUNIDADE CARENTE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Centros</vt:lpstr>
      <vt:lpstr>PowerPoint Presentation</vt:lpstr>
      <vt:lpstr>              ABRIGOS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REFÚGIO</vt:lpstr>
      <vt:lpstr>PowerPoint Presentation</vt:lpstr>
      <vt:lpstr>PowerPoint Presentation</vt:lpstr>
      <vt:lpstr>LUZEIRO</vt:lpstr>
      <vt:lpstr>PowerPoint Presentation</vt:lpstr>
      <vt:lpstr>PowerPoint Presentation</vt:lpstr>
      <vt:lpstr>SEMEAR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Ao entrar numa comunidade carente é preciso:</vt:lpstr>
      <vt:lpstr>PowerPoint Presentation</vt:lpstr>
      <vt:lpstr>PowerPoint Presentation</vt:lpstr>
      <vt:lpstr>PowerPoint Presentation</vt:lpstr>
      <vt:lpstr>PowerPoint Presentation</vt:lpstr>
      <vt:lpstr>Doações do comércio local</vt:lpstr>
      <vt:lpstr>PowerPoint Presentation</vt:lpstr>
      <vt:lpstr>Voluntários das igrejas</vt:lpstr>
      <vt:lpstr>PowerPoint Presentation</vt:lpstr>
      <vt:lpstr>Alunos universitários ensinam esporte</vt:lpstr>
      <vt:lpstr>PowerPoint Presentation</vt:lpstr>
      <vt:lpstr>Igreja constrói quadra esportiva</vt:lpstr>
      <vt:lpstr>PowerPoint Presentation</vt:lpstr>
      <vt:lpstr>PowerPoint Presentation</vt:lpstr>
      <vt:lpstr>PowerPoint Presentation</vt:lpstr>
      <vt:lpstr>PowerPoint Presentation</vt:lpstr>
      <vt:lpstr>Habilidade vira  microempresa</vt:lpstr>
      <vt:lpstr>Aplicação no final da aula</vt:lpstr>
      <vt:lpstr>Escola Crianças em Risco Precisamos entender o que Deus quer que façamos em um mundo onde as crianças estão sofrendo</vt:lpstr>
      <vt:lpstr>Escola crianças em risco . </vt:lpstr>
      <vt:lpstr>Escola CER</vt:lpstr>
      <vt:lpstr>O que os alunos falaram:</vt:lpstr>
      <vt:lpstr>PowerPoint Presentation</vt:lpstr>
      <vt:lpstr>PowerPoint Presentation</vt:lpstr>
    </vt:vector>
  </TitlesOfParts>
  <Company>fam de Jong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 Restore  Hope amidst the Hopelessness  of the World's  Urban Slums</dc:title>
  <dc:creator>fam de Jong</dc:creator>
  <cp:lastModifiedBy>Microsoft Office User</cp:lastModifiedBy>
  <cp:revision>94</cp:revision>
  <dcterms:created xsi:type="dcterms:W3CDTF">2009-05-19T13:34:34Z</dcterms:created>
  <dcterms:modified xsi:type="dcterms:W3CDTF">2019-10-01T23:57:52Z</dcterms:modified>
</cp:coreProperties>
</file>